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31" r:id="rId2"/>
    <p:sldId id="289" r:id="rId3"/>
    <p:sldId id="298" r:id="rId4"/>
    <p:sldId id="332" r:id="rId5"/>
    <p:sldId id="299" r:id="rId6"/>
    <p:sldId id="307" r:id="rId7"/>
    <p:sldId id="330" r:id="rId8"/>
    <p:sldId id="300" r:id="rId9"/>
    <p:sldId id="301" r:id="rId10"/>
    <p:sldId id="302" r:id="rId11"/>
    <p:sldId id="303" r:id="rId12"/>
    <p:sldId id="304" r:id="rId13"/>
    <p:sldId id="285" r:id="rId14"/>
    <p:sldId id="263" r:id="rId15"/>
    <p:sldId id="305" r:id="rId16"/>
    <p:sldId id="264" r:id="rId17"/>
    <p:sldId id="273" r:id="rId18"/>
    <p:sldId id="283" r:id="rId19"/>
    <p:sldId id="274" r:id="rId20"/>
    <p:sldId id="306" r:id="rId21"/>
    <p:sldId id="308" r:id="rId22"/>
    <p:sldId id="309" r:id="rId23"/>
    <p:sldId id="310" r:id="rId24"/>
    <p:sldId id="312" r:id="rId25"/>
    <p:sldId id="313" r:id="rId26"/>
    <p:sldId id="311" r:id="rId27"/>
    <p:sldId id="314" r:id="rId28"/>
    <p:sldId id="317" r:id="rId29"/>
    <p:sldId id="318" r:id="rId30"/>
    <p:sldId id="297" r:id="rId31"/>
    <p:sldId id="315" r:id="rId32"/>
    <p:sldId id="319" r:id="rId33"/>
    <p:sldId id="316" r:id="rId34"/>
    <p:sldId id="320" r:id="rId35"/>
    <p:sldId id="321" r:id="rId36"/>
    <p:sldId id="323" r:id="rId37"/>
    <p:sldId id="322" r:id="rId38"/>
    <p:sldId id="324" r:id="rId39"/>
    <p:sldId id="325" r:id="rId40"/>
    <p:sldId id="326" r:id="rId41"/>
    <p:sldId id="3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636363"/>
    <a:srgbClr val="FF3621"/>
    <a:srgbClr val="5F00C5"/>
    <a:srgbClr val="44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3464" autoAdjust="0"/>
  </p:normalViewPr>
  <p:slideViewPr>
    <p:cSldViewPr snapToGrid="0" showGuides="1">
      <p:cViewPr varScale="1">
        <p:scale>
          <a:sx n="82" d="100"/>
          <a:sy n="82" d="100"/>
        </p:scale>
        <p:origin x="629" y="96"/>
      </p:cViewPr>
      <p:guideLst>
        <p:guide orient="horz" pos="2160"/>
        <p:guide pos="3840"/>
        <p:guide pos="438"/>
        <p:guide pos="7242"/>
        <p:guide orient="horz" pos="7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hyperlink" Target="https://greyskullanalytics.com/" TargetMode="External"/><Relationship Id="rId2" Type="http://schemas.openxmlformats.org/officeDocument/2006/relationships/hyperlink" Target="https://bsky.app/profile/greyskullpbi.bsky.social" TargetMode="External"/><Relationship Id="rId1" Type="http://schemas.openxmlformats.org/officeDocument/2006/relationships/hyperlink" Target="https://www.linkedin.com/in/j0hnnyw1nter/" TargetMode="External"/><Relationship Id="rId5" Type="http://schemas.openxmlformats.org/officeDocument/2006/relationships/hyperlink" Target="https://github.com/GreyskullAnalytics" TargetMode="External"/><Relationship Id="rId4" Type="http://schemas.openxmlformats.org/officeDocument/2006/relationships/hyperlink" Target="https://greyskullanalytics.substack.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greyskullanalytics.substack.com/" TargetMode="External"/><Relationship Id="rId2" Type="http://schemas.openxmlformats.org/officeDocument/2006/relationships/hyperlink" Target="https://www.linkedin.com/in/j0hnnyw1nter/" TargetMode="External"/><Relationship Id="rId1" Type="http://schemas.openxmlformats.org/officeDocument/2006/relationships/hyperlink" Target="https://greyskullanalytics.com/" TargetMode="External"/><Relationship Id="rId5" Type="http://schemas.openxmlformats.org/officeDocument/2006/relationships/hyperlink" Target="https://bsky.app/profile/greyskullpbi.bsky.social" TargetMode="External"/><Relationship Id="rId4" Type="http://schemas.openxmlformats.org/officeDocument/2006/relationships/hyperlink" Target="https://github.com/GreyskullAnalyti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ACB3-7A1C-44F3-BCEB-296B9593CBD0}"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2FAE233-AA05-47A0-A7FA-05B4C71CAB08}">
      <dgm:prSet custT="1"/>
      <dgm:spPr/>
      <dgm:t>
        <a:bodyPr/>
        <a:lstStyle/>
        <a:p>
          <a:r>
            <a:rPr lang="en-GB" sz="1800" dirty="0"/>
            <a:t>LinkedIn - </a:t>
          </a:r>
          <a:r>
            <a:rPr lang="en-GB" sz="1800" dirty="0">
              <a:hlinkClick xmlns:r="http://schemas.openxmlformats.org/officeDocument/2006/relationships" r:id="rId1"/>
            </a:rPr>
            <a:t>https://www.linkedin.com/in/j0hnnyw1nter/</a:t>
          </a:r>
          <a:endParaRPr lang="en-US" sz="1800" dirty="0"/>
        </a:p>
      </dgm:t>
    </dgm:pt>
    <dgm:pt modelId="{08625C89-9F65-4B80-9212-7ED99A614825}" type="parTrans" cxnId="{1CD73E91-D329-40E5-BCA0-D12811726741}">
      <dgm:prSet/>
      <dgm:spPr/>
      <dgm:t>
        <a:bodyPr/>
        <a:lstStyle/>
        <a:p>
          <a:endParaRPr lang="en-US" sz="2400"/>
        </a:p>
      </dgm:t>
    </dgm:pt>
    <dgm:pt modelId="{98606B0F-4595-40A2-AF90-460BF7BCF961}" type="sibTrans" cxnId="{1CD73E91-D329-40E5-BCA0-D12811726741}">
      <dgm:prSet/>
      <dgm:spPr/>
      <dgm:t>
        <a:bodyPr/>
        <a:lstStyle/>
        <a:p>
          <a:endParaRPr lang="en-US" sz="2400"/>
        </a:p>
      </dgm:t>
    </dgm:pt>
    <dgm:pt modelId="{6F1F6F61-6241-487F-B899-49A3818617A5}">
      <dgm:prSet custT="1"/>
      <dgm:spPr/>
      <dgm:t>
        <a:bodyPr/>
        <a:lstStyle/>
        <a:p>
          <a:r>
            <a:rPr lang="en-GB" sz="1800" dirty="0"/>
            <a:t>BlueSky - </a:t>
          </a:r>
          <a:r>
            <a:rPr lang="en-GB" sz="1800" b="0" i="0" dirty="0">
              <a:hlinkClick xmlns:r="http://schemas.openxmlformats.org/officeDocument/2006/relationships" r:id="rId2"/>
            </a:rPr>
            <a:t>@greyskullpbi.bsky.social</a:t>
          </a:r>
          <a:endParaRPr lang="en-US" sz="1800" dirty="0"/>
        </a:p>
      </dgm:t>
    </dgm:pt>
    <dgm:pt modelId="{48AD8590-D541-4A25-A531-C7D8CAFF27B4}" type="parTrans" cxnId="{EFD91A9B-34C7-4653-AB51-6E57F042196C}">
      <dgm:prSet/>
      <dgm:spPr/>
      <dgm:t>
        <a:bodyPr/>
        <a:lstStyle/>
        <a:p>
          <a:endParaRPr lang="en-US" sz="2400"/>
        </a:p>
      </dgm:t>
    </dgm:pt>
    <dgm:pt modelId="{43F6EAA5-4555-4338-83FE-1E5DC4B37CF7}" type="sibTrans" cxnId="{EFD91A9B-34C7-4653-AB51-6E57F042196C}">
      <dgm:prSet/>
      <dgm:spPr/>
      <dgm:t>
        <a:bodyPr/>
        <a:lstStyle/>
        <a:p>
          <a:endParaRPr lang="en-US" sz="2400"/>
        </a:p>
      </dgm:t>
    </dgm:pt>
    <dgm:pt modelId="{96DE97F0-E338-46CD-95A0-EEAD352C603A}">
      <dgm:prSet custT="1"/>
      <dgm:spPr/>
      <dgm:t>
        <a:bodyPr/>
        <a:lstStyle/>
        <a:p>
          <a:r>
            <a:rPr lang="en-GB" sz="1800" dirty="0"/>
            <a:t>Website – </a:t>
          </a:r>
          <a:r>
            <a:rPr lang="en-GB" sz="1800" dirty="0">
              <a:hlinkClick xmlns:r="http://schemas.openxmlformats.org/officeDocument/2006/relationships" r:id="rId3"/>
            </a:rPr>
            <a:t>https://greyskullanalytics.com/</a:t>
          </a:r>
          <a:endParaRPr lang="en-US" sz="1800" dirty="0"/>
        </a:p>
      </dgm:t>
    </dgm:pt>
    <dgm:pt modelId="{B6B291AC-EA9A-4168-934D-3194607C2165}" type="parTrans" cxnId="{1A184403-21F5-4983-8B27-C27EE8D10B4C}">
      <dgm:prSet/>
      <dgm:spPr/>
      <dgm:t>
        <a:bodyPr/>
        <a:lstStyle/>
        <a:p>
          <a:endParaRPr lang="en-GB"/>
        </a:p>
      </dgm:t>
    </dgm:pt>
    <dgm:pt modelId="{69135064-E719-4628-815D-42B640D302DA}" type="sibTrans" cxnId="{1A184403-21F5-4983-8B27-C27EE8D10B4C}">
      <dgm:prSet/>
      <dgm:spPr/>
      <dgm:t>
        <a:bodyPr/>
        <a:lstStyle/>
        <a:p>
          <a:endParaRPr lang="en-GB"/>
        </a:p>
      </dgm:t>
    </dgm:pt>
    <dgm:pt modelId="{9306FFBE-C5A4-4B53-A445-8C45CC889F3E}">
      <dgm:prSet custT="1"/>
      <dgm:spPr/>
      <dgm:t>
        <a:bodyPr/>
        <a:lstStyle/>
        <a:p>
          <a:r>
            <a:rPr lang="en-GB" sz="1800" dirty="0" err="1"/>
            <a:t>SubStack</a:t>
          </a:r>
          <a:r>
            <a:rPr lang="en-GB" sz="1800" dirty="0"/>
            <a:t> – </a:t>
          </a:r>
          <a:r>
            <a:rPr lang="en-GB" sz="1800" dirty="0">
              <a:hlinkClick xmlns:r="http://schemas.openxmlformats.org/officeDocument/2006/relationships" r:id="rId4"/>
            </a:rPr>
            <a:t>https://greyskullanalytics.substack.com/</a:t>
          </a:r>
          <a:endParaRPr lang="en-US" sz="1800" dirty="0"/>
        </a:p>
      </dgm:t>
    </dgm:pt>
    <dgm:pt modelId="{C2C40D40-D5C0-4D76-A20C-A6DDB9F4F250}" type="parTrans" cxnId="{C1701591-C662-483B-989B-0321B4991C6D}">
      <dgm:prSet/>
      <dgm:spPr/>
      <dgm:t>
        <a:bodyPr/>
        <a:lstStyle/>
        <a:p>
          <a:endParaRPr lang="en-GB"/>
        </a:p>
      </dgm:t>
    </dgm:pt>
    <dgm:pt modelId="{18D749CC-5CDA-4E58-9EA1-5AAB926A4DB1}" type="sibTrans" cxnId="{C1701591-C662-483B-989B-0321B4991C6D}">
      <dgm:prSet/>
      <dgm:spPr/>
      <dgm:t>
        <a:bodyPr/>
        <a:lstStyle/>
        <a:p>
          <a:endParaRPr lang="en-GB"/>
        </a:p>
      </dgm:t>
    </dgm:pt>
    <dgm:pt modelId="{5EBF40EF-D4FE-4CC9-9381-E6A8EE45CA07}">
      <dgm:prSet custT="1"/>
      <dgm:spPr/>
      <dgm:t>
        <a:bodyPr/>
        <a:lstStyle/>
        <a:p>
          <a:r>
            <a:rPr lang="en-GB" sz="1800"/>
            <a:t>Github - </a:t>
          </a:r>
          <a:r>
            <a:rPr lang="en-GB" sz="1800">
              <a:hlinkClick xmlns:r="http://schemas.openxmlformats.org/officeDocument/2006/relationships" r:id="rId5"/>
            </a:rPr>
            <a:t>https://github.com/GreyskullAnalytics</a:t>
          </a:r>
          <a:endParaRPr lang="en-US" sz="1800" dirty="0"/>
        </a:p>
      </dgm:t>
    </dgm:pt>
    <dgm:pt modelId="{74908F18-857F-48B7-A411-3B4B9E6DA17B}" type="parTrans" cxnId="{8A47E153-89C9-450C-9E1C-1B2D009CECDD}">
      <dgm:prSet/>
      <dgm:spPr/>
      <dgm:t>
        <a:bodyPr/>
        <a:lstStyle/>
        <a:p>
          <a:endParaRPr lang="en-GB"/>
        </a:p>
      </dgm:t>
    </dgm:pt>
    <dgm:pt modelId="{115F89BF-4444-4A61-8B18-7838EE84E4A9}" type="sibTrans" cxnId="{8A47E153-89C9-450C-9E1C-1B2D009CECDD}">
      <dgm:prSet/>
      <dgm:spPr/>
      <dgm:t>
        <a:bodyPr/>
        <a:lstStyle/>
        <a:p>
          <a:endParaRPr lang="en-GB"/>
        </a:p>
      </dgm:t>
    </dgm:pt>
    <dgm:pt modelId="{FCA067AD-AAD8-4281-8928-CC5E350144FD}" type="pres">
      <dgm:prSet presAssocID="{36A9ACB3-7A1C-44F3-BCEB-296B9593CBD0}" presName="vert0" presStyleCnt="0">
        <dgm:presLayoutVars>
          <dgm:dir/>
          <dgm:animOne val="branch"/>
          <dgm:animLvl val="lvl"/>
        </dgm:presLayoutVars>
      </dgm:prSet>
      <dgm:spPr/>
    </dgm:pt>
    <dgm:pt modelId="{8C90FC31-0B88-476E-8145-083EB12FEC31}" type="pres">
      <dgm:prSet presAssocID="{96DE97F0-E338-46CD-95A0-EEAD352C603A}" presName="thickLine" presStyleLbl="alignNode1" presStyleIdx="0" presStyleCnt="5"/>
      <dgm:spPr/>
    </dgm:pt>
    <dgm:pt modelId="{B8DA28B0-46A6-4FBC-B5B9-4955104BEB66}" type="pres">
      <dgm:prSet presAssocID="{96DE97F0-E338-46CD-95A0-EEAD352C603A}" presName="horz1" presStyleCnt="0"/>
      <dgm:spPr/>
    </dgm:pt>
    <dgm:pt modelId="{984A196F-482B-4106-83D0-E6633FD2AC47}" type="pres">
      <dgm:prSet presAssocID="{96DE97F0-E338-46CD-95A0-EEAD352C603A}" presName="tx1" presStyleLbl="revTx" presStyleIdx="0" presStyleCnt="5"/>
      <dgm:spPr/>
    </dgm:pt>
    <dgm:pt modelId="{CF8944B3-6216-4B1D-B682-46D6BAD3535B}" type="pres">
      <dgm:prSet presAssocID="{96DE97F0-E338-46CD-95A0-EEAD352C603A}" presName="vert1" presStyleCnt="0"/>
      <dgm:spPr/>
    </dgm:pt>
    <dgm:pt modelId="{C90AE706-095D-4E18-BE50-EA41E96A1768}" type="pres">
      <dgm:prSet presAssocID="{22FAE233-AA05-47A0-A7FA-05B4C71CAB08}" presName="thickLine" presStyleLbl="alignNode1" presStyleIdx="1" presStyleCnt="5" custLinFactNeighborX="13567"/>
      <dgm:spPr/>
    </dgm:pt>
    <dgm:pt modelId="{CBB1712C-5FFA-4A96-AA40-90D3AB2BEFCC}" type="pres">
      <dgm:prSet presAssocID="{22FAE233-AA05-47A0-A7FA-05B4C71CAB08}" presName="horz1" presStyleCnt="0"/>
      <dgm:spPr/>
    </dgm:pt>
    <dgm:pt modelId="{96519738-E085-4729-AC02-64D5A1F5C84C}" type="pres">
      <dgm:prSet presAssocID="{22FAE233-AA05-47A0-A7FA-05B4C71CAB08}" presName="tx1" presStyleLbl="revTx" presStyleIdx="1" presStyleCnt="5"/>
      <dgm:spPr/>
    </dgm:pt>
    <dgm:pt modelId="{3E44577E-13E8-45B5-AD8F-8DC11F67CE09}" type="pres">
      <dgm:prSet presAssocID="{22FAE233-AA05-47A0-A7FA-05B4C71CAB08}" presName="vert1" presStyleCnt="0"/>
      <dgm:spPr/>
    </dgm:pt>
    <dgm:pt modelId="{B1C68E42-BA96-49F8-93CC-9F3F069D6612}" type="pres">
      <dgm:prSet presAssocID="{9306FFBE-C5A4-4B53-A445-8C45CC889F3E}" presName="thickLine" presStyleLbl="alignNode1" presStyleIdx="2" presStyleCnt="5"/>
      <dgm:spPr/>
    </dgm:pt>
    <dgm:pt modelId="{D81276D3-089E-4A90-8CA3-734AA4C650DF}" type="pres">
      <dgm:prSet presAssocID="{9306FFBE-C5A4-4B53-A445-8C45CC889F3E}" presName="horz1" presStyleCnt="0"/>
      <dgm:spPr/>
    </dgm:pt>
    <dgm:pt modelId="{95A8AE5B-5853-4A3A-94C8-F0321B20C999}" type="pres">
      <dgm:prSet presAssocID="{9306FFBE-C5A4-4B53-A445-8C45CC889F3E}" presName="tx1" presStyleLbl="revTx" presStyleIdx="2" presStyleCnt="5"/>
      <dgm:spPr/>
    </dgm:pt>
    <dgm:pt modelId="{9840D814-DC26-4B7F-9F0A-4AB14DF3F248}" type="pres">
      <dgm:prSet presAssocID="{9306FFBE-C5A4-4B53-A445-8C45CC889F3E}" presName="vert1" presStyleCnt="0"/>
      <dgm:spPr/>
    </dgm:pt>
    <dgm:pt modelId="{E3F38CD0-7A82-430B-A270-72EEB6E431CB}" type="pres">
      <dgm:prSet presAssocID="{5EBF40EF-D4FE-4CC9-9381-E6A8EE45CA07}" presName="thickLine" presStyleLbl="alignNode1" presStyleIdx="3" presStyleCnt="5"/>
      <dgm:spPr/>
    </dgm:pt>
    <dgm:pt modelId="{1FC9DA0F-FEA1-4868-ACAF-9BAD1CB74CA8}" type="pres">
      <dgm:prSet presAssocID="{5EBF40EF-D4FE-4CC9-9381-E6A8EE45CA07}" presName="horz1" presStyleCnt="0"/>
      <dgm:spPr/>
    </dgm:pt>
    <dgm:pt modelId="{4F9FAB91-7C11-4190-884E-33E3EC4C008E}" type="pres">
      <dgm:prSet presAssocID="{5EBF40EF-D4FE-4CC9-9381-E6A8EE45CA07}" presName="tx1" presStyleLbl="revTx" presStyleIdx="3" presStyleCnt="5"/>
      <dgm:spPr/>
    </dgm:pt>
    <dgm:pt modelId="{98D6DC9A-EE3F-4C9F-808E-95DB84DAD5E3}" type="pres">
      <dgm:prSet presAssocID="{5EBF40EF-D4FE-4CC9-9381-E6A8EE45CA07}" presName="vert1" presStyleCnt="0"/>
      <dgm:spPr/>
    </dgm:pt>
    <dgm:pt modelId="{36737F8E-ACAE-4735-BE3E-16EC26697468}" type="pres">
      <dgm:prSet presAssocID="{6F1F6F61-6241-487F-B899-49A3818617A5}" presName="thickLine" presStyleLbl="alignNode1" presStyleIdx="4" presStyleCnt="5"/>
      <dgm:spPr/>
    </dgm:pt>
    <dgm:pt modelId="{938583B2-94CB-4997-9345-DE520C663AE8}" type="pres">
      <dgm:prSet presAssocID="{6F1F6F61-6241-487F-B899-49A3818617A5}" presName="horz1" presStyleCnt="0"/>
      <dgm:spPr/>
    </dgm:pt>
    <dgm:pt modelId="{14E68A7F-697D-4BF9-B0B2-3BD604EEF99E}" type="pres">
      <dgm:prSet presAssocID="{6F1F6F61-6241-487F-B899-49A3818617A5}" presName="tx1" presStyleLbl="revTx" presStyleIdx="4" presStyleCnt="5"/>
      <dgm:spPr/>
    </dgm:pt>
    <dgm:pt modelId="{146BDDA9-89AC-44E8-BAD7-394E4308FDFA}" type="pres">
      <dgm:prSet presAssocID="{6F1F6F61-6241-487F-B899-49A3818617A5}" presName="vert1" presStyleCnt="0"/>
      <dgm:spPr/>
    </dgm:pt>
  </dgm:ptLst>
  <dgm:cxnLst>
    <dgm:cxn modelId="{1A184403-21F5-4983-8B27-C27EE8D10B4C}" srcId="{36A9ACB3-7A1C-44F3-BCEB-296B9593CBD0}" destId="{96DE97F0-E338-46CD-95A0-EEAD352C603A}" srcOrd="0" destOrd="0" parTransId="{B6B291AC-EA9A-4168-934D-3194607C2165}" sibTransId="{69135064-E719-4628-815D-42B640D302DA}"/>
    <dgm:cxn modelId="{6577C75F-737A-45AA-B3ED-C76C30C95C4E}" type="presOf" srcId="{36A9ACB3-7A1C-44F3-BCEB-296B9593CBD0}" destId="{FCA067AD-AAD8-4281-8928-CC5E350144FD}" srcOrd="0" destOrd="0" presId="urn:microsoft.com/office/officeart/2008/layout/LinedList"/>
    <dgm:cxn modelId="{B3726863-DE49-4DC4-8B9A-15FB7CC01E56}" type="presOf" srcId="{5EBF40EF-D4FE-4CC9-9381-E6A8EE45CA07}" destId="{4F9FAB91-7C11-4190-884E-33E3EC4C008E}" srcOrd="0" destOrd="0" presId="urn:microsoft.com/office/officeart/2008/layout/LinedList"/>
    <dgm:cxn modelId="{8A47E153-89C9-450C-9E1C-1B2D009CECDD}" srcId="{36A9ACB3-7A1C-44F3-BCEB-296B9593CBD0}" destId="{5EBF40EF-D4FE-4CC9-9381-E6A8EE45CA07}" srcOrd="3" destOrd="0" parTransId="{74908F18-857F-48B7-A411-3B4B9E6DA17B}" sibTransId="{115F89BF-4444-4A61-8B18-7838EE84E4A9}"/>
    <dgm:cxn modelId="{C1701591-C662-483B-989B-0321B4991C6D}" srcId="{36A9ACB3-7A1C-44F3-BCEB-296B9593CBD0}" destId="{9306FFBE-C5A4-4B53-A445-8C45CC889F3E}" srcOrd="2" destOrd="0" parTransId="{C2C40D40-D5C0-4D76-A20C-A6DDB9F4F250}" sibTransId="{18D749CC-5CDA-4E58-9EA1-5AAB926A4DB1}"/>
    <dgm:cxn modelId="{1CD73E91-D329-40E5-BCA0-D12811726741}" srcId="{36A9ACB3-7A1C-44F3-BCEB-296B9593CBD0}" destId="{22FAE233-AA05-47A0-A7FA-05B4C71CAB08}" srcOrd="1" destOrd="0" parTransId="{08625C89-9F65-4B80-9212-7ED99A614825}" sibTransId="{98606B0F-4595-40A2-AF90-460BF7BCF961}"/>
    <dgm:cxn modelId="{EFD91A9B-34C7-4653-AB51-6E57F042196C}" srcId="{36A9ACB3-7A1C-44F3-BCEB-296B9593CBD0}" destId="{6F1F6F61-6241-487F-B899-49A3818617A5}" srcOrd="4" destOrd="0" parTransId="{48AD8590-D541-4A25-A531-C7D8CAFF27B4}" sibTransId="{43F6EAA5-4555-4338-83FE-1E5DC4B37CF7}"/>
    <dgm:cxn modelId="{B2DFDEC9-6992-4AF9-9083-A2DDE5EB2BA0}" type="presOf" srcId="{22FAE233-AA05-47A0-A7FA-05B4C71CAB08}" destId="{96519738-E085-4729-AC02-64D5A1F5C84C}" srcOrd="0" destOrd="0" presId="urn:microsoft.com/office/officeart/2008/layout/LinedList"/>
    <dgm:cxn modelId="{B920EADC-E85C-47FB-9401-9F0AFF2A4A07}" type="presOf" srcId="{6F1F6F61-6241-487F-B899-49A3818617A5}" destId="{14E68A7F-697D-4BF9-B0B2-3BD604EEF99E}" srcOrd="0" destOrd="0" presId="urn:microsoft.com/office/officeart/2008/layout/LinedList"/>
    <dgm:cxn modelId="{6670D7E0-1932-465D-96CF-DE4E10DC9CF7}" type="presOf" srcId="{9306FFBE-C5A4-4B53-A445-8C45CC889F3E}" destId="{95A8AE5B-5853-4A3A-94C8-F0321B20C999}" srcOrd="0" destOrd="0" presId="urn:microsoft.com/office/officeart/2008/layout/LinedList"/>
    <dgm:cxn modelId="{B38196E7-E026-4C48-99C5-71E17DB4729C}" type="presOf" srcId="{96DE97F0-E338-46CD-95A0-EEAD352C603A}" destId="{984A196F-482B-4106-83D0-E6633FD2AC47}" srcOrd="0" destOrd="0" presId="urn:microsoft.com/office/officeart/2008/layout/LinedList"/>
    <dgm:cxn modelId="{E66B63CC-1ABE-4D50-85FF-9F453E2BC878}" type="presParOf" srcId="{FCA067AD-AAD8-4281-8928-CC5E350144FD}" destId="{8C90FC31-0B88-476E-8145-083EB12FEC31}" srcOrd="0" destOrd="0" presId="urn:microsoft.com/office/officeart/2008/layout/LinedList"/>
    <dgm:cxn modelId="{1CA44B8D-EC8D-45FB-B33B-BD3493F7B868}" type="presParOf" srcId="{FCA067AD-AAD8-4281-8928-CC5E350144FD}" destId="{B8DA28B0-46A6-4FBC-B5B9-4955104BEB66}" srcOrd="1" destOrd="0" presId="urn:microsoft.com/office/officeart/2008/layout/LinedList"/>
    <dgm:cxn modelId="{6D9EE9D6-D516-414F-A9AE-9F829611E077}" type="presParOf" srcId="{B8DA28B0-46A6-4FBC-B5B9-4955104BEB66}" destId="{984A196F-482B-4106-83D0-E6633FD2AC47}" srcOrd="0" destOrd="0" presId="urn:microsoft.com/office/officeart/2008/layout/LinedList"/>
    <dgm:cxn modelId="{F3CD2B85-72C8-4126-9094-A74C64827D59}" type="presParOf" srcId="{B8DA28B0-46A6-4FBC-B5B9-4955104BEB66}" destId="{CF8944B3-6216-4B1D-B682-46D6BAD3535B}" srcOrd="1" destOrd="0" presId="urn:microsoft.com/office/officeart/2008/layout/LinedList"/>
    <dgm:cxn modelId="{07B5003A-107C-407E-8A42-CBED061236F0}" type="presParOf" srcId="{FCA067AD-AAD8-4281-8928-CC5E350144FD}" destId="{C90AE706-095D-4E18-BE50-EA41E96A1768}" srcOrd="2" destOrd="0" presId="urn:microsoft.com/office/officeart/2008/layout/LinedList"/>
    <dgm:cxn modelId="{DF838318-ECE5-41C7-A366-D30CC82944E8}" type="presParOf" srcId="{FCA067AD-AAD8-4281-8928-CC5E350144FD}" destId="{CBB1712C-5FFA-4A96-AA40-90D3AB2BEFCC}" srcOrd="3" destOrd="0" presId="urn:microsoft.com/office/officeart/2008/layout/LinedList"/>
    <dgm:cxn modelId="{795DC698-4034-436E-9140-8D525CD310E6}" type="presParOf" srcId="{CBB1712C-5FFA-4A96-AA40-90D3AB2BEFCC}" destId="{96519738-E085-4729-AC02-64D5A1F5C84C}" srcOrd="0" destOrd="0" presId="urn:microsoft.com/office/officeart/2008/layout/LinedList"/>
    <dgm:cxn modelId="{003685A1-CE78-4DF2-B691-04051702377A}" type="presParOf" srcId="{CBB1712C-5FFA-4A96-AA40-90D3AB2BEFCC}" destId="{3E44577E-13E8-45B5-AD8F-8DC11F67CE09}" srcOrd="1" destOrd="0" presId="urn:microsoft.com/office/officeart/2008/layout/LinedList"/>
    <dgm:cxn modelId="{B1ABC978-CF2C-4170-A8DB-B04E104CE87A}" type="presParOf" srcId="{FCA067AD-AAD8-4281-8928-CC5E350144FD}" destId="{B1C68E42-BA96-49F8-93CC-9F3F069D6612}" srcOrd="4" destOrd="0" presId="urn:microsoft.com/office/officeart/2008/layout/LinedList"/>
    <dgm:cxn modelId="{F4A9954E-7E66-43C3-8AEF-C5DC47FCC6AB}" type="presParOf" srcId="{FCA067AD-AAD8-4281-8928-CC5E350144FD}" destId="{D81276D3-089E-4A90-8CA3-734AA4C650DF}" srcOrd="5" destOrd="0" presId="urn:microsoft.com/office/officeart/2008/layout/LinedList"/>
    <dgm:cxn modelId="{F8D8AFE9-F89A-4D18-8E69-23F63E6D9FE8}" type="presParOf" srcId="{D81276D3-089E-4A90-8CA3-734AA4C650DF}" destId="{95A8AE5B-5853-4A3A-94C8-F0321B20C999}" srcOrd="0" destOrd="0" presId="urn:microsoft.com/office/officeart/2008/layout/LinedList"/>
    <dgm:cxn modelId="{668BE9A0-FC00-4902-99CC-3236A2EA4EEF}" type="presParOf" srcId="{D81276D3-089E-4A90-8CA3-734AA4C650DF}" destId="{9840D814-DC26-4B7F-9F0A-4AB14DF3F248}" srcOrd="1" destOrd="0" presId="urn:microsoft.com/office/officeart/2008/layout/LinedList"/>
    <dgm:cxn modelId="{7950B9C0-6591-4691-972B-9C8B989B8CB7}" type="presParOf" srcId="{FCA067AD-AAD8-4281-8928-CC5E350144FD}" destId="{E3F38CD0-7A82-430B-A270-72EEB6E431CB}" srcOrd="6" destOrd="0" presId="urn:microsoft.com/office/officeart/2008/layout/LinedList"/>
    <dgm:cxn modelId="{DB96726C-3285-43B1-A230-905740D732AF}" type="presParOf" srcId="{FCA067AD-AAD8-4281-8928-CC5E350144FD}" destId="{1FC9DA0F-FEA1-4868-ACAF-9BAD1CB74CA8}" srcOrd="7" destOrd="0" presId="urn:microsoft.com/office/officeart/2008/layout/LinedList"/>
    <dgm:cxn modelId="{AB2633F5-5E62-47B6-B27A-8CDB8931D9A4}" type="presParOf" srcId="{1FC9DA0F-FEA1-4868-ACAF-9BAD1CB74CA8}" destId="{4F9FAB91-7C11-4190-884E-33E3EC4C008E}" srcOrd="0" destOrd="0" presId="urn:microsoft.com/office/officeart/2008/layout/LinedList"/>
    <dgm:cxn modelId="{3B740826-7D4F-44BD-B9E1-6873ED8D98F1}" type="presParOf" srcId="{1FC9DA0F-FEA1-4868-ACAF-9BAD1CB74CA8}" destId="{98D6DC9A-EE3F-4C9F-808E-95DB84DAD5E3}" srcOrd="1" destOrd="0" presId="urn:microsoft.com/office/officeart/2008/layout/LinedList"/>
    <dgm:cxn modelId="{303D70D8-73AC-4F3D-9075-91D1095E4315}" type="presParOf" srcId="{FCA067AD-AAD8-4281-8928-CC5E350144FD}" destId="{36737F8E-ACAE-4735-BE3E-16EC26697468}" srcOrd="8" destOrd="0" presId="urn:microsoft.com/office/officeart/2008/layout/LinedList"/>
    <dgm:cxn modelId="{E7DDDE0D-2691-4286-903D-66161DAC0282}" type="presParOf" srcId="{FCA067AD-AAD8-4281-8928-CC5E350144FD}" destId="{938583B2-94CB-4997-9345-DE520C663AE8}" srcOrd="9" destOrd="0" presId="urn:microsoft.com/office/officeart/2008/layout/LinedList"/>
    <dgm:cxn modelId="{684821DB-FA76-4631-A5A6-8D0DD8AB207D}" type="presParOf" srcId="{938583B2-94CB-4997-9345-DE520C663AE8}" destId="{14E68A7F-697D-4BF9-B0B2-3BD604EEF99E}" srcOrd="0" destOrd="0" presId="urn:microsoft.com/office/officeart/2008/layout/LinedList"/>
    <dgm:cxn modelId="{FBB501AB-7A68-4AA4-B064-E8475EDA0D16}" type="presParOf" srcId="{938583B2-94CB-4997-9345-DE520C663AE8}" destId="{146BDDA9-89AC-44E8-BAD7-394E4308FD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0FC31-0B88-476E-8145-083EB12FEC31}">
      <dsp:nvSpPr>
        <dsp:cNvPr id="0" name=""/>
        <dsp:cNvSpPr/>
      </dsp:nvSpPr>
      <dsp:spPr>
        <a:xfrm>
          <a:off x="0" y="70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84A196F-482B-4106-83D0-E6633FD2AC47}">
      <dsp:nvSpPr>
        <dsp:cNvPr id="0" name=""/>
        <dsp:cNvSpPr/>
      </dsp:nvSpPr>
      <dsp:spPr>
        <a:xfrm>
          <a:off x="0" y="70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Website – </a:t>
          </a:r>
          <a:r>
            <a:rPr lang="en-GB" sz="1800" kern="1200" dirty="0">
              <a:hlinkClick xmlns:r="http://schemas.openxmlformats.org/officeDocument/2006/relationships" r:id="rId1"/>
            </a:rPr>
            <a:t>https://greyskullanalytics.com/</a:t>
          </a:r>
          <a:endParaRPr lang="en-US" sz="1800" kern="1200" dirty="0"/>
        </a:p>
      </dsp:txBody>
      <dsp:txXfrm>
        <a:off x="0" y="702"/>
        <a:ext cx="7341303" cy="1150769"/>
      </dsp:txXfrm>
    </dsp:sp>
    <dsp:sp modelId="{C90AE706-095D-4E18-BE50-EA41E96A1768}">
      <dsp:nvSpPr>
        <dsp:cNvPr id="0" name=""/>
        <dsp:cNvSpPr/>
      </dsp:nvSpPr>
      <dsp:spPr>
        <a:xfrm>
          <a:off x="0" y="115147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6519738-E085-4729-AC02-64D5A1F5C84C}">
      <dsp:nvSpPr>
        <dsp:cNvPr id="0" name=""/>
        <dsp:cNvSpPr/>
      </dsp:nvSpPr>
      <dsp:spPr>
        <a:xfrm>
          <a:off x="0" y="115147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LinkedIn - </a:t>
          </a:r>
          <a:r>
            <a:rPr lang="en-GB" sz="1800" kern="1200" dirty="0">
              <a:hlinkClick xmlns:r="http://schemas.openxmlformats.org/officeDocument/2006/relationships" r:id="rId2"/>
            </a:rPr>
            <a:t>https://www.linkedin.com/in/j0hnnyw1nter/</a:t>
          </a:r>
          <a:endParaRPr lang="en-US" sz="1800" kern="1200" dirty="0"/>
        </a:p>
      </dsp:txBody>
      <dsp:txXfrm>
        <a:off x="0" y="1151472"/>
        <a:ext cx="7341303" cy="1150769"/>
      </dsp:txXfrm>
    </dsp:sp>
    <dsp:sp modelId="{B1C68E42-BA96-49F8-93CC-9F3F069D6612}">
      <dsp:nvSpPr>
        <dsp:cNvPr id="0" name=""/>
        <dsp:cNvSpPr/>
      </dsp:nvSpPr>
      <dsp:spPr>
        <a:xfrm>
          <a:off x="0" y="230224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A8AE5B-5853-4A3A-94C8-F0321B20C999}">
      <dsp:nvSpPr>
        <dsp:cNvPr id="0" name=""/>
        <dsp:cNvSpPr/>
      </dsp:nvSpPr>
      <dsp:spPr>
        <a:xfrm>
          <a:off x="0" y="230224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err="1"/>
            <a:t>SubStack</a:t>
          </a:r>
          <a:r>
            <a:rPr lang="en-GB" sz="1800" kern="1200" dirty="0"/>
            <a:t> – </a:t>
          </a:r>
          <a:r>
            <a:rPr lang="en-GB" sz="1800" kern="1200" dirty="0">
              <a:hlinkClick xmlns:r="http://schemas.openxmlformats.org/officeDocument/2006/relationships" r:id="rId3"/>
            </a:rPr>
            <a:t>https://greyskullanalytics.substack.com/</a:t>
          </a:r>
          <a:endParaRPr lang="en-US" sz="1800" kern="1200" dirty="0"/>
        </a:p>
      </dsp:txBody>
      <dsp:txXfrm>
        <a:off x="0" y="2302242"/>
        <a:ext cx="7341303" cy="1150769"/>
      </dsp:txXfrm>
    </dsp:sp>
    <dsp:sp modelId="{E3F38CD0-7A82-430B-A270-72EEB6E431CB}">
      <dsp:nvSpPr>
        <dsp:cNvPr id="0" name=""/>
        <dsp:cNvSpPr/>
      </dsp:nvSpPr>
      <dsp:spPr>
        <a:xfrm>
          <a:off x="0" y="345301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9FAB91-7C11-4190-884E-33E3EC4C008E}">
      <dsp:nvSpPr>
        <dsp:cNvPr id="0" name=""/>
        <dsp:cNvSpPr/>
      </dsp:nvSpPr>
      <dsp:spPr>
        <a:xfrm>
          <a:off x="0" y="345301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Github - </a:t>
          </a:r>
          <a:r>
            <a:rPr lang="en-GB" sz="1800" kern="1200">
              <a:hlinkClick xmlns:r="http://schemas.openxmlformats.org/officeDocument/2006/relationships" r:id="rId4"/>
            </a:rPr>
            <a:t>https://github.com/GreyskullAnalytics</a:t>
          </a:r>
          <a:endParaRPr lang="en-US" sz="1800" kern="1200" dirty="0"/>
        </a:p>
      </dsp:txBody>
      <dsp:txXfrm>
        <a:off x="0" y="3453012"/>
        <a:ext cx="7341303" cy="1150769"/>
      </dsp:txXfrm>
    </dsp:sp>
    <dsp:sp modelId="{36737F8E-ACAE-4735-BE3E-16EC26697468}">
      <dsp:nvSpPr>
        <dsp:cNvPr id="0" name=""/>
        <dsp:cNvSpPr/>
      </dsp:nvSpPr>
      <dsp:spPr>
        <a:xfrm>
          <a:off x="0" y="460378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E68A7F-697D-4BF9-B0B2-3BD604EEF99E}">
      <dsp:nvSpPr>
        <dsp:cNvPr id="0" name=""/>
        <dsp:cNvSpPr/>
      </dsp:nvSpPr>
      <dsp:spPr>
        <a:xfrm>
          <a:off x="0" y="460378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BlueSky - </a:t>
          </a:r>
          <a:r>
            <a:rPr lang="en-GB" sz="1800" b="0" i="0" kern="1200" dirty="0">
              <a:hlinkClick xmlns:r="http://schemas.openxmlformats.org/officeDocument/2006/relationships" r:id="rId5"/>
            </a:rPr>
            <a:t>@greyskullpbi.bsky.social</a:t>
          </a:r>
          <a:endParaRPr lang="en-US" sz="1800" kern="1200" dirty="0"/>
        </a:p>
      </dsp:txBody>
      <dsp:txXfrm>
        <a:off x="0" y="4603782"/>
        <a:ext cx="7341303" cy="11507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44A4-1016-4E5D-9C47-BB174627F14B}" type="datetimeFigureOut">
              <a:rPr lang="en-AU" smtClean="0"/>
              <a:t>23/02/2025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51DFB-3C46-463F-AA9A-84F5EB23625A}" type="slidenum">
              <a:rPr lang="en-AU" smtClean="0"/>
              <a:t>‹#›</a:t>
            </a:fld>
            <a:endParaRPr lang="en-AU"/>
          </a:p>
        </p:txBody>
      </p:sp>
    </p:spTree>
    <p:extLst>
      <p:ext uri="{BB962C8B-B14F-4D97-AF65-F5344CB8AC3E}">
        <p14:creationId xmlns:p14="http://schemas.microsoft.com/office/powerpoint/2010/main" val="129648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5</a:t>
            </a:fld>
            <a:endParaRPr lang="en-AU"/>
          </a:p>
        </p:txBody>
      </p:sp>
    </p:spTree>
    <p:extLst>
      <p:ext uri="{BB962C8B-B14F-4D97-AF65-F5344CB8AC3E}">
        <p14:creationId xmlns:p14="http://schemas.microsoft.com/office/powerpoint/2010/main" val="388290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20</a:t>
            </a:fld>
            <a:endParaRPr lang="en-AU"/>
          </a:p>
        </p:txBody>
      </p:sp>
    </p:spTree>
    <p:extLst>
      <p:ext uri="{BB962C8B-B14F-4D97-AF65-F5344CB8AC3E}">
        <p14:creationId xmlns:p14="http://schemas.microsoft.com/office/powerpoint/2010/main" val="3187491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CF95-F720-B0D9-EBB3-CC13EBC18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2150D-7CC2-BC26-4F42-E556102BA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2F6AC-6AA5-3646-A692-72624FCEBA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E31B42-CBFD-D21E-3DEC-CEE0F6FC016D}"/>
              </a:ext>
            </a:extLst>
          </p:cNvPr>
          <p:cNvSpPr>
            <a:spLocks noGrp="1"/>
          </p:cNvSpPr>
          <p:nvPr>
            <p:ph type="sldNum" sz="quarter" idx="5"/>
          </p:nvPr>
        </p:nvSpPr>
        <p:spPr/>
        <p:txBody>
          <a:bodyPr/>
          <a:lstStyle/>
          <a:p>
            <a:fld id="{0B851DFB-3C46-463F-AA9A-84F5EB23625A}" type="slidenum">
              <a:rPr lang="en-AU" smtClean="0"/>
              <a:t>38</a:t>
            </a:fld>
            <a:endParaRPr lang="en-AU"/>
          </a:p>
        </p:txBody>
      </p:sp>
    </p:spTree>
    <p:extLst>
      <p:ext uri="{BB962C8B-B14F-4D97-AF65-F5344CB8AC3E}">
        <p14:creationId xmlns:p14="http://schemas.microsoft.com/office/powerpoint/2010/main" val="103069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6</a:t>
            </a:fld>
            <a:endParaRPr lang="en-AU"/>
          </a:p>
        </p:txBody>
      </p:sp>
    </p:spTree>
    <p:extLst>
      <p:ext uri="{BB962C8B-B14F-4D97-AF65-F5344CB8AC3E}">
        <p14:creationId xmlns:p14="http://schemas.microsoft.com/office/powerpoint/2010/main" val="229214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That can lead to friction between those 2 parties and ultimately poorly implemented data model, which in a best case scenario leaves you with frustrated business users that struggle to use the platform to fulfil their needs, and in a worst case can means the data platform doesn't get used at all.</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What I want to achieve is for you to create well designed star schema that is easy for developers to interpret and therefore easy to implement, and also delivers functionality that makes business users happy and that they want to use, so businesses get full benefit from it, turning you into a data modelling super hero. So I’m here today to walk you through the technique I’ve been using</a:t>
            </a:r>
            <a:endParaRPr lang="en-GB" b="0" i="0" dirty="0">
              <a:solidFill>
                <a:srgbClr val="444444"/>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8</a:t>
            </a:fld>
            <a:endParaRPr lang="en-AU"/>
          </a:p>
        </p:txBody>
      </p:sp>
    </p:spTree>
    <p:extLst>
      <p:ext uri="{BB962C8B-B14F-4D97-AF65-F5344CB8AC3E}">
        <p14:creationId xmlns:p14="http://schemas.microsoft.com/office/powerpoint/2010/main" val="206270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9</a:t>
            </a:fld>
            <a:endParaRPr lang="en-AU"/>
          </a:p>
        </p:txBody>
      </p:sp>
    </p:spTree>
    <p:extLst>
      <p:ext uri="{BB962C8B-B14F-4D97-AF65-F5344CB8AC3E}">
        <p14:creationId xmlns:p14="http://schemas.microsoft.com/office/powerpoint/2010/main" val="9182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F3CD4-68D5-030D-18BB-E90AF918E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5C112-34C6-5279-1F00-34452B900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561AE-6E4B-5F48-A2EF-DE68C602920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F09F98-BA73-5F6C-B024-28FA295B378A}"/>
              </a:ext>
            </a:extLst>
          </p:cNvPr>
          <p:cNvSpPr>
            <a:spLocks noGrp="1"/>
          </p:cNvSpPr>
          <p:nvPr>
            <p:ph type="sldNum" sz="quarter" idx="5"/>
          </p:nvPr>
        </p:nvSpPr>
        <p:spPr/>
        <p:txBody>
          <a:bodyPr/>
          <a:lstStyle/>
          <a:p>
            <a:fld id="{0B851DFB-3C46-463F-AA9A-84F5EB23625A}" type="slidenum">
              <a:rPr lang="en-AU" smtClean="0"/>
              <a:t>10</a:t>
            </a:fld>
            <a:endParaRPr lang="en-AU"/>
          </a:p>
        </p:txBody>
      </p:sp>
    </p:spTree>
    <p:extLst>
      <p:ext uri="{BB962C8B-B14F-4D97-AF65-F5344CB8AC3E}">
        <p14:creationId xmlns:p14="http://schemas.microsoft.com/office/powerpoint/2010/main" val="75116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11</a:t>
            </a:fld>
            <a:endParaRPr lang="en-AU"/>
          </a:p>
        </p:txBody>
      </p:sp>
    </p:spTree>
    <p:extLst>
      <p:ext uri="{BB962C8B-B14F-4D97-AF65-F5344CB8AC3E}">
        <p14:creationId xmlns:p14="http://schemas.microsoft.com/office/powerpoint/2010/main" val="181804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DE4AC-7A3A-A99C-312B-58856D2CC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95377-58B0-1EB5-BE8F-6CBE32FD4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6CCD1-C697-84BF-33D3-4EA114D4A0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E1B4FA-E092-4CFA-D564-D02D36E71E91}"/>
              </a:ext>
            </a:extLst>
          </p:cNvPr>
          <p:cNvSpPr>
            <a:spLocks noGrp="1"/>
          </p:cNvSpPr>
          <p:nvPr>
            <p:ph type="sldNum" sz="quarter" idx="5"/>
          </p:nvPr>
        </p:nvSpPr>
        <p:spPr/>
        <p:txBody>
          <a:bodyPr/>
          <a:lstStyle/>
          <a:p>
            <a:fld id="{0B851DFB-3C46-463F-AA9A-84F5EB23625A}" type="slidenum">
              <a:rPr lang="en-AU" smtClean="0"/>
              <a:t>15</a:t>
            </a:fld>
            <a:endParaRPr lang="en-AU"/>
          </a:p>
        </p:txBody>
      </p:sp>
    </p:spTree>
    <p:extLst>
      <p:ext uri="{BB962C8B-B14F-4D97-AF65-F5344CB8AC3E}">
        <p14:creationId xmlns:p14="http://schemas.microsoft.com/office/powerpoint/2010/main" val="160092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17</a:t>
            </a:fld>
            <a:endParaRPr lang="en-AU"/>
          </a:p>
        </p:txBody>
      </p:sp>
    </p:spTree>
    <p:extLst>
      <p:ext uri="{BB962C8B-B14F-4D97-AF65-F5344CB8AC3E}">
        <p14:creationId xmlns:p14="http://schemas.microsoft.com/office/powerpoint/2010/main" val="201163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341893E-E5CE-4AFE-B375-B4710D0CE3E2}" type="slidenum">
              <a:rPr lang="en-GB" smtClean="0"/>
              <a:t>18</a:t>
            </a:fld>
            <a:endParaRPr lang="en-GB"/>
          </a:p>
        </p:txBody>
      </p:sp>
    </p:spTree>
    <p:extLst>
      <p:ext uri="{BB962C8B-B14F-4D97-AF65-F5344CB8AC3E}">
        <p14:creationId xmlns:p14="http://schemas.microsoft.com/office/powerpoint/2010/main" val="600559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6" descr="A cartoon skull with purple arrow and tail&#10;&#10;Description automatically generated">
            <a:extLst>
              <a:ext uri="{FF2B5EF4-FFF2-40B4-BE49-F238E27FC236}">
                <a16:creationId xmlns:a16="http://schemas.microsoft.com/office/drawing/2014/main" id="{7C54A6B5-7C08-C911-3D96-C9D63484DB90}"/>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2736428" y="-108076"/>
            <a:ext cx="6719144" cy="6719144"/>
          </a:xfrm>
          <a:prstGeom prst="rect">
            <a:avLst/>
          </a:prstGeom>
        </p:spPr>
      </p:pic>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2590800" y="4005743"/>
            <a:ext cx="7010400" cy="1111948"/>
          </a:xfrm>
        </p:spPr>
        <p:txBody>
          <a:bodyPr>
            <a:no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12" name="Graphic 4">
            <a:extLst>
              <a:ext uri="{FF2B5EF4-FFF2-40B4-BE49-F238E27FC236}">
                <a16:creationId xmlns:a16="http://schemas.microsoft.com/office/drawing/2014/main" id="{3537965D-759C-755E-A61E-961148236257}"/>
              </a:ext>
            </a:extLst>
          </p:cNvPr>
          <p:cNvSpPr/>
          <p:nvPr userDrawn="1"/>
        </p:nvSpPr>
        <p:spPr>
          <a:xfrm>
            <a:off x="4593263" y="1812056"/>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78605" y="3027852"/>
            <a:ext cx="10953135" cy="905808"/>
          </a:xfrm>
        </p:spPr>
        <p:txBody>
          <a:bodyPr anchor="b">
            <a:noAutofit/>
          </a:bodyPr>
          <a:lstStyle>
            <a:lvl1pPr algn="ctr">
              <a:defRPr sz="6600">
                <a:solidFill>
                  <a:schemeClr val="bg1"/>
                </a:solidFill>
              </a:defRPr>
            </a:lvl1pPr>
          </a:lstStyle>
          <a:p>
            <a:r>
              <a:rPr lang="en-US" dirty="0"/>
              <a:t>Presentation Title Slide Heading Here</a:t>
            </a:r>
            <a:endParaRPr lang="en-AU" dirty="0"/>
          </a:p>
        </p:txBody>
      </p:sp>
    </p:spTree>
    <p:extLst>
      <p:ext uri="{BB962C8B-B14F-4D97-AF65-F5344CB8AC3E}">
        <p14:creationId xmlns:p14="http://schemas.microsoft.com/office/powerpoint/2010/main" val="2973614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5" name="Content Placeholder 16">
            <a:extLst>
              <a:ext uri="{FF2B5EF4-FFF2-40B4-BE49-F238E27FC236}">
                <a16:creationId xmlns:a16="http://schemas.microsoft.com/office/drawing/2014/main" id="{19C94B5B-C8D7-0F0E-B009-1E88BEC6B2C6}"/>
              </a:ext>
            </a:extLst>
          </p:cNvPr>
          <p:cNvSpPr>
            <a:spLocks noGrp="1"/>
          </p:cNvSpPr>
          <p:nvPr>
            <p:ph sz="quarter" idx="11"/>
          </p:nvPr>
        </p:nvSpPr>
        <p:spPr>
          <a:xfrm>
            <a:off x="618172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8976"/>
            <a:ext cx="10976920" cy="584775"/>
          </a:xfrm>
        </p:spPr>
        <p:txBody>
          <a:bodyPr anchor="t">
            <a:noAutofit/>
          </a:bodyPr>
          <a:lstStyle>
            <a:lvl1pPr algn="l">
              <a:defRPr sz="3200">
                <a:solidFill>
                  <a:schemeClr val="accent2"/>
                </a:solidFill>
              </a:defRPr>
            </a:lvl1pPr>
          </a:lstStyle>
          <a:p>
            <a:r>
              <a:rPr lang="en-US" dirty="0"/>
              <a:t>Two Columns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930614"/>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3" name="Oval 2">
            <a:extLst>
              <a:ext uri="{FF2B5EF4-FFF2-40B4-BE49-F238E27FC236}">
                <a16:creationId xmlns:a16="http://schemas.microsoft.com/office/drawing/2014/main" id="{FC7E4AA6-5E03-3D02-CEBD-C01E84EFE83C}"/>
              </a:ext>
            </a:extLst>
          </p:cNvPr>
          <p:cNvSpPr/>
          <p:nvPr userDrawn="1"/>
        </p:nvSpPr>
        <p:spPr>
          <a:xfrm>
            <a:off x="-2295021" y="3057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3666759"/>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Highlighters">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F5712511-7D12-8C43-D74D-5AC899DE7955}"/>
              </a:ext>
            </a:extLst>
          </p:cNvPr>
          <p:cNvSpPr/>
          <p:nvPr userDrawn="1"/>
        </p:nvSpPr>
        <p:spPr>
          <a:xfrm>
            <a:off x="4304061" y="2579943"/>
            <a:ext cx="3583877" cy="3527797"/>
          </a:xfrm>
          <a:prstGeom prst="round2SameRect">
            <a:avLst>
              <a:gd name="adj1" fmla="val 12347"/>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27">
            <a:extLst>
              <a:ext uri="{FF2B5EF4-FFF2-40B4-BE49-F238E27FC236}">
                <a16:creationId xmlns:a16="http://schemas.microsoft.com/office/drawing/2014/main" id="{A42623EB-2C33-DC69-27CE-9273826AEDE5}"/>
              </a:ext>
            </a:extLst>
          </p:cNvPr>
          <p:cNvSpPr>
            <a:spLocks noGrp="1"/>
          </p:cNvSpPr>
          <p:nvPr>
            <p:ph type="body" sz="quarter" idx="17" hasCustomPrompt="1"/>
          </p:nvPr>
        </p:nvSpPr>
        <p:spPr>
          <a:xfrm>
            <a:off x="4591707" y="4234870"/>
            <a:ext cx="3096458" cy="1600812"/>
          </a:xfrm>
        </p:spPr>
        <p:txBody>
          <a:bodyPr anchor="t"/>
          <a:lstStyle>
            <a:lvl1pPr>
              <a:defRPr>
                <a:solidFill>
                  <a:schemeClr val="bg1"/>
                </a:solidFill>
              </a:defRPr>
            </a:lvl1pPr>
          </a:lstStyle>
          <a:p>
            <a:pPr lvl="0"/>
            <a:r>
              <a:rPr lang="en-GB" dirty="0"/>
              <a:t>Text here</a:t>
            </a:r>
            <a:endParaRPr lang="en-AU" dirty="0"/>
          </a:p>
        </p:txBody>
      </p:sp>
      <p:sp>
        <p:nvSpPr>
          <p:cNvPr id="36" name="Text Placeholder 27">
            <a:extLst>
              <a:ext uri="{FF2B5EF4-FFF2-40B4-BE49-F238E27FC236}">
                <a16:creationId xmlns:a16="http://schemas.microsoft.com/office/drawing/2014/main" id="{258B349B-C0D0-CC8F-4087-243D78D6A2AE}"/>
              </a:ext>
            </a:extLst>
          </p:cNvPr>
          <p:cNvSpPr>
            <a:spLocks noGrp="1"/>
          </p:cNvSpPr>
          <p:nvPr>
            <p:ph type="body" sz="quarter" idx="18" hasCustomPrompt="1"/>
          </p:nvPr>
        </p:nvSpPr>
        <p:spPr>
          <a:xfrm>
            <a:off x="4591707" y="3948095"/>
            <a:ext cx="3096458"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37" name="Text Placeholder 27">
            <a:extLst>
              <a:ext uri="{FF2B5EF4-FFF2-40B4-BE49-F238E27FC236}">
                <a16:creationId xmlns:a16="http://schemas.microsoft.com/office/drawing/2014/main" id="{4DA6A9C9-1441-F40C-B1A4-F3121A0A65DF}"/>
              </a:ext>
            </a:extLst>
          </p:cNvPr>
          <p:cNvSpPr>
            <a:spLocks noGrp="1"/>
          </p:cNvSpPr>
          <p:nvPr>
            <p:ph type="body" sz="quarter" idx="19" hasCustomPrompt="1"/>
          </p:nvPr>
        </p:nvSpPr>
        <p:spPr>
          <a:xfrm>
            <a:off x="4591707" y="3165434"/>
            <a:ext cx="3096458"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9" name="Rectangle 8">
            <a:extLst>
              <a:ext uri="{FF2B5EF4-FFF2-40B4-BE49-F238E27FC236}">
                <a16:creationId xmlns:a16="http://schemas.microsoft.com/office/drawing/2014/main" id="{D1E0E4F0-FEDC-E9AE-7DAA-6B2C6F5FCB2D}"/>
              </a:ext>
            </a:extLst>
          </p:cNvPr>
          <p:cNvSpPr/>
          <p:nvPr userDrawn="1"/>
        </p:nvSpPr>
        <p:spPr>
          <a:xfrm>
            <a:off x="7912797"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7">
            <a:extLst>
              <a:ext uri="{FF2B5EF4-FFF2-40B4-BE49-F238E27FC236}">
                <a16:creationId xmlns:a16="http://schemas.microsoft.com/office/drawing/2014/main" id="{346B4E09-B26C-454A-141F-5D4DD7A420DC}"/>
              </a:ext>
            </a:extLst>
          </p:cNvPr>
          <p:cNvSpPr>
            <a:spLocks noGrp="1"/>
          </p:cNvSpPr>
          <p:nvPr>
            <p:ph type="body" sz="quarter" idx="14" hasCustomPrompt="1"/>
          </p:nvPr>
        </p:nvSpPr>
        <p:spPr>
          <a:xfrm>
            <a:off x="8204581" y="4234870"/>
            <a:ext cx="3096458" cy="1600812"/>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BE58DF5D-DA55-D532-8CDE-1B61439A5305}"/>
              </a:ext>
            </a:extLst>
          </p:cNvPr>
          <p:cNvSpPr>
            <a:spLocks noGrp="1"/>
          </p:cNvSpPr>
          <p:nvPr>
            <p:ph type="body" sz="quarter" idx="15" hasCustomPrompt="1"/>
          </p:nvPr>
        </p:nvSpPr>
        <p:spPr>
          <a:xfrm>
            <a:off x="8204581" y="3948095"/>
            <a:ext cx="3096458" cy="286775"/>
          </a:xfrm>
        </p:spPr>
        <p:txBody>
          <a:bodyPr anchor="t"/>
          <a:lstStyle>
            <a:lvl1pPr>
              <a:lnSpc>
                <a:spcPct val="100000"/>
              </a:lnSpc>
              <a:defRPr b="1"/>
            </a:lvl1pPr>
          </a:lstStyle>
          <a:p>
            <a:pPr lvl="0"/>
            <a:r>
              <a:rPr lang="en-GB" dirty="0"/>
              <a:t>Point Heading Here</a:t>
            </a:r>
            <a:endParaRPr lang="en-AU" dirty="0"/>
          </a:p>
        </p:txBody>
      </p:sp>
      <p:sp>
        <p:nvSpPr>
          <p:cNvPr id="34" name="Text Placeholder 27">
            <a:extLst>
              <a:ext uri="{FF2B5EF4-FFF2-40B4-BE49-F238E27FC236}">
                <a16:creationId xmlns:a16="http://schemas.microsoft.com/office/drawing/2014/main" id="{07044951-855A-F147-F49C-240381A6E69C}"/>
              </a:ext>
            </a:extLst>
          </p:cNvPr>
          <p:cNvSpPr>
            <a:spLocks noGrp="1"/>
          </p:cNvSpPr>
          <p:nvPr>
            <p:ph type="body" sz="quarter" idx="16" hasCustomPrompt="1"/>
          </p:nvPr>
        </p:nvSpPr>
        <p:spPr>
          <a:xfrm>
            <a:off x="8204581" y="3165434"/>
            <a:ext cx="3096458" cy="523220"/>
          </a:xfrm>
        </p:spPr>
        <p:txBody>
          <a:bodyPr anchor="t"/>
          <a:lstStyle>
            <a:lvl1pPr>
              <a:lnSpc>
                <a:spcPct val="100000"/>
              </a:lnSpc>
              <a:defRPr sz="2800" b="1">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Three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3">
            <a:extLst>
              <a:ext uri="{FF2B5EF4-FFF2-40B4-BE49-F238E27FC236}">
                <a16:creationId xmlns:a16="http://schemas.microsoft.com/office/drawing/2014/main" id="{15CF33FE-60AB-B472-ECEC-C76A606D8C2F}"/>
              </a:ext>
            </a:extLst>
          </p:cNvPr>
          <p:cNvSpPr/>
          <p:nvPr userDrawn="1"/>
        </p:nvSpPr>
        <p:spPr>
          <a:xfrm>
            <a:off x="695325"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6156463-3814-02A1-1730-FC76206A5A11}"/>
              </a:ext>
            </a:extLst>
          </p:cNvPr>
          <p:cNvSpPr/>
          <p:nvPr userDrawn="1"/>
        </p:nvSpPr>
        <p:spPr>
          <a:xfrm>
            <a:off x="10678537" y="-20240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DE5860FD-A2D1-29A7-F6CD-F0D1ED3869E6}"/>
              </a:ext>
            </a:extLst>
          </p:cNvPr>
          <p:cNvSpPr>
            <a:spLocks noGrp="1"/>
          </p:cNvSpPr>
          <p:nvPr>
            <p:ph type="body" sz="quarter" idx="11" hasCustomPrompt="1"/>
          </p:nvPr>
        </p:nvSpPr>
        <p:spPr>
          <a:xfrm>
            <a:off x="911310" y="4234870"/>
            <a:ext cx="3096458" cy="1600812"/>
          </a:xfrm>
        </p:spPr>
        <p:txBody>
          <a:bodyPr anchor="t"/>
          <a:lstStyle>
            <a:lvl1pPr>
              <a:defRPr/>
            </a:lvl1pPr>
          </a:lstStyle>
          <a:p>
            <a:pPr lvl="0"/>
            <a:r>
              <a:rPr lang="en-GB" dirty="0"/>
              <a:t>Text here</a:t>
            </a:r>
            <a:endParaRPr lang="en-AU" dirty="0"/>
          </a:p>
        </p:txBody>
      </p:sp>
      <p:sp>
        <p:nvSpPr>
          <p:cNvPr id="30" name="Text Placeholder 27">
            <a:extLst>
              <a:ext uri="{FF2B5EF4-FFF2-40B4-BE49-F238E27FC236}">
                <a16:creationId xmlns:a16="http://schemas.microsoft.com/office/drawing/2014/main" id="{D4313BB4-DF15-5041-2296-A9FEA12614E5}"/>
              </a:ext>
            </a:extLst>
          </p:cNvPr>
          <p:cNvSpPr>
            <a:spLocks noGrp="1"/>
          </p:cNvSpPr>
          <p:nvPr>
            <p:ph type="body" sz="quarter" idx="12" hasCustomPrompt="1"/>
          </p:nvPr>
        </p:nvSpPr>
        <p:spPr>
          <a:xfrm>
            <a:off x="911310" y="3948095"/>
            <a:ext cx="3096458" cy="286775"/>
          </a:xfrm>
        </p:spPr>
        <p:txBody>
          <a:bodyPr anchor="t"/>
          <a:lstStyle>
            <a:lvl1pPr>
              <a:lnSpc>
                <a:spcPct val="100000"/>
              </a:lnSpc>
              <a:defRPr b="1"/>
            </a:lvl1pPr>
          </a:lstStyle>
          <a:p>
            <a:pPr lvl="0"/>
            <a:r>
              <a:rPr lang="en-GB" dirty="0"/>
              <a:t>Point Heading Here</a:t>
            </a:r>
            <a:endParaRPr lang="en-AU" dirty="0"/>
          </a:p>
        </p:txBody>
      </p:sp>
      <p:sp>
        <p:nvSpPr>
          <p:cNvPr id="31" name="Text Placeholder 27">
            <a:extLst>
              <a:ext uri="{FF2B5EF4-FFF2-40B4-BE49-F238E27FC236}">
                <a16:creationId xmlns:a16="http://schemas.microsoft.com/office/drawing/2014/main" id="{D47F15A9-EC73-C045-21DC-E8DDF96303E6}"/>
              </a:ext>
            </a:extLst>
          </p:cNvPr>
          <p:cNvSpPr>
            <a:spLocks noGrp="1"/>
          </p:cNvSpPr>
          <p:nvPr>
            <p:ph type="body" sz="quarter" idx="13" hasCustomPrompt="1"/>
          </p:nvPr>
        </p:nvSpPr>
        <p:spPr>
          <a:xfrm>
            <a:off x="911310" y="3165434"/>
            <a:ext cx="3096458"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26494444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Highlighter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535715E-69BA-B473-BA99-82D4DBB29583}"/>
              </a:ext>
            </a:extLst>
          </p:cNvPr>
          <p:cNvSpPr/>
          <p:nvPr userDrawn="1"/>
        </p:nvSpPr>
        <p:spPr>
          <a:xfrm>
            <a:off x="3400322" y="2600325"/>
            <a:ext cx="2686363" cy="3489899"/>
          </a:xfrm>
          <a:prstGeom prst="round2SameRect">
            <a:avLst>
              <a:gd name="adj1" fmla="val 11348"/>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 Placeholder 27">
            <a:extLst>
              <a:ext uri="{FF2B5EF4-FFF2-40B4-BE49-F238E27FC236}">
                <a16:creationId xmlns:a16="http://schemas.microsoft.com/office/drawing/2014/main" id="{80B6743C-30D6-E4AD-6FCF-7E404749C1B2}"/>
              </a:ext>
            </a:extLst>
          </p:cNvPr>
          <p:cNvSpPr>
            <a:spLocks noGrp="1"/>
          </p:cNvSpPr>
          <p:nvPr>
            <p:ph type="body" sz="quarter" idx="14" hasCustomPrompt="1"/>
          </p:nvPr>
        </p:nvSpPr>
        <p:spPr>
          <a:xfrm>
            <a:off x="3577217" y="4234870"/>
            <a:ext cx="2274181" cy="1600812"/>
          </a:xfrm>
        </p:spPr>
        <p:txBody>
          <a:bodyPr anchor="t"/>
          <a:lstStyle>
            <a:lvl1pPr>
              <a:defRPr>
                <a:solidFill>
                  <a:schemeClr val="bg1"/>
                </a:solidFill>
              </a:defRPr>
            </a:lvl1pPr>
          </a:lstStyle>
          <a:p>
            <a:pPr lvl="0"/>
            <a:r>
              <a:rPr lang="en-GB" dirty="0"/>
              <a:t>Text here</a:t>
            </a:r>
            <a:endParaRPr lang="en-AU" dirty="0"/>
          </a:p>
        </p:txBody>
      </p:sp>
      <p:sp>
        <p:nvSpPr>
          <p:cNvPr id="45" name="Text Placeholder 27">
            <a:extLst>
              <a:ext uri="{FF2B5EF4-FFF2-40B4-BE49-F238E27FC236}">
                <a16:creationId xmlns:a16="http://schemas.microsoft.com/office/drawing/2014/main" id="{0B0C2072-71FE-3450-21AA-D80D6049088B}"/>
              </a:ext>
            </a:extLst>
          </p:cNvPr>
          <p:cNvSpPr>
            <a:spLocks noGrp="1"/>
          </p:cNvSpPr>
          <p:nvPr>
            <p:ph type="body" sz="quarter" idx="15" hasCustomPrompt="1"/>
          </p:nvPr>
        </p:nvSpPr>
        <p:spPr>
          <a:xfrm>
            <a:off x="3577217" y="3948095"/>
            <a:ext cx="2274181"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46" name="Text Placeholder 27">
            <a:extLst>
              <a:ext uri="{FF2B5EF4-FFF2-40B4-BE49-F238E27FC236}">
                <a16:creationId xmlns:a16="http://schemas.microsoft.com/office/drawing/2014/main" id="{FA3E3022-6AE4-C55D-1861-32FA9FB97FBD}"/>
              </a:ext>
            </a:extLst>
          </p:cNvPr>
          <p:cNvSpPr>
            <a:spLocks noGrp="1"/>
          </p:cNvSpPr>
          <p:nvPr>
            <p:ph type="body" sz="quarter" idx="16" hasCustomPrompt="1"/>
          </p:nvPr>
        </p:nvSpPr>
        <p:spPr>
          <a:xfrm>
            <a:off x="3577217" y="3165434"/>
            <a:ext cx="2274181"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Four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 name="Rectangle 1">
            <a:extLst>
              <a:ext uri="{FF2B5EF4-FFF2-40B4-BE49-F238E27FC236}">
                <a16:creationId xmlns:a16="http://schemas.microsoft.com/office/drawing/2014/main" id="{D9B28405-D580-A980-A9B0-06D8401DF8D9}"/>
              </a:ext>
            </a:extLst>
          </p:cNvPr>
          <p:cNvSpPr/>
          <p:nvPr userDrawn="1"/>
        </p:nvSpPr>
        <p:spPr>
          <a:xfrm>
            <a:off x="695326"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CC3AA81-E72E-6578-28AD-7DA39E1491ED}"/>
              </a:ext>
            </a:extLst>
          </p:cNvPr>
          <p:cNvSpPr/>
          <p:nvPr userDrawn="1"/>
        </p:nvSpPr>
        <p:spPr>
          <a:xfrm>
            <a:off x="6105318"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E41D5D6-460E-97E1-893C-BC6740565F24}"/>
              </a:ext>
            </a:extLst>
          </p:cNvPr>
          <p:cNvSpPr/>
          <p:nvPr userDrawn="1"/>
        </p:nvSpPr>
        <p:spPr>
          <a:xfrm>
            <a:off x="8810313"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27E62F9D-28A8-61B2-9C9A-88243EA3EBE2}"/>
              </a:ext>
            </a:extLst>
          </p:cNvPr>
          <p:cNvSpPr/>
          <p:nvPr userDrawn="1"/>
        </p:nvSpPr>
        <p:spPr>
          <a:xfrm>
            <a:off x="-2464013" y="9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F7E50B52-A6B2-5C63-4E8E-EF0FEE290F8F}"/>
              </a:ext>
            </a:extLst>
          </p:cNvPr>
          <p:cNvSpPr/>
          <p:nvPr userDrawn="1"/>
        </p:nvSpPr>
        <p:spPr>
          <a:xfrm>
            <a:off x="11215222" y="3304099"/>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 Placeholder 27">
            <a:extLst>
              <a:ext uri="{FF2B5EF4-FFF2-40B4-BE49-F238E27FC236}">
                <a16:creationId xmlns:a16="http://schemas.microsoft.com/office/drawing/2014/main" id="{661DA460-EFD7-7BA4-1971-92AD1B1E7DDF}"/>
              </a:ext>
            </a:extLst>
          </p:cNvPr>
          <p:cNvSpPr>
            <a:spLocks noGrp="1"/>
          </p:cNvSpPr>
          <p:nvPr>
            <p:ph type="body" sz="quarter" idx="11" hasCustomPrompt="1"/>
          </p:nvPr>
        </p:nvSpPr>
        <p:spPr>
          <a:xfrm>
            <a:off x="911310" y="4234870"/>
            <a:ext cx="2274181" cy="1600812"/>
          </a:xfrm>
        </p:spPr>
        <p:txBody>
          <a:bodyPr anchor="t"/>
          <a:lstStyle>
            <a:lvl1pPr>
              <a:defRPr/>
            </a:lvl1pPr>
          </a:lstStyle>
          <a:p>
            <a:pPr lvl="0"/>
            <a:r>
              <a:rPr lang="en-GB" dirty="0"/>
              <a:t>Text here</a:t>
            </a:r>
            <a:endParaRPr lang="en-AU" dirty="0"/>
          </a:p>
        </p:txBody>
      </p:sp>
      <p:sp>
        <p:nvSpPr>
          <p:cNvPr id="42" name="Text Placeholder 27">
            <a:extLst>
              <a:ext uri="{FF2B5EF4-FFF2-40B4-BE49-F238E27FC236}">
                <a16:creationId xmlns:a16="http://schemas.microsoft.com/office/drawing/2014/main" id="{DECBE7FA-AB7D-C5CF-5972-A137CB371F25}"/>
              </a:ext>
            </a:extLst>
          </p:cNvPr>
          <p:cNvSpPr>
            <a:spLocks noGrp="1"/>
          </p:cNvSpPr>
          <p:nvPr>
            <p:ph type="body" sz="quarter" idx="12" hasCustomPrompt="1"/>
          </p:nvPr>
        </p:nvSpPr>
        <p:spPr>
          <a:xfrm>
            <a:off x="911310" y="3948095"/>
            <a:ext cx="2274181" cy="286775"/>
          </a:xfrm>
        </p:spPr>
        <p:txBody>
          <a:bodyPr anchor="t"/>
          <a:lstStyle>
            <a:lvl1pPr>
              <a:lnSpc>
                <a:spcPct val="100000"/>
              </a:lnSpc>
              <a:defRPr b="1"/>
            </a:lvl1pPr>
          </a:lstStyle>
          <a:p>
            <a:pPr lvl="0"/>
            <a:r>
              <a:rPr lang="en-GB" dirty="0"/>
              <a:t>Point Heading Here</a:t>
            </a:r>
            <a:endParaRPr lang="en-AU" dirty="0"/>
          </a:p>
        </p:txBody>
      </p:sp>
      <p:sp>
        <p:nvSpPr>
          <p:cNvPr id="43" name="Text Placeholder 27">
            <a:extLst>
              <a:ext uri="{FF2B5EF4-FFF2-40B4-BE49-F238E27FC236}">
                <a16:creationId xmlns:a16="http://schemas.microsoft.com/office/drawing/2014/main" id="{2FB69504-228B-3538-6812-778C4060D8A8}"/>
              </a:ext>
            </a:extLst>
          </p:cNvPr>
          <p:cNvSpPr>
            <a:spLocks noGrp="1"/>
          </p:cNvSpPr>
          <p:nvPr>
            <p:ph type="body" sz="quarter" idx="13" hasCustomPrompt="1"/>
          </p:nvPr>
        </p:nvSpPr>
        <p:spPr>
          <a:xfrm>
            <a:off x="911310"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47" name="Text Placeholder 27">
            <a:extLst>
              <a:ext uri="{FF2B5EF4-FFF2-40B4-BE49-F238E27FC236}">
                <a16:creationId xmlns:a16="http://schemas.microsoft.com/office/drawing/2014/main" id="{F6845691-98AC-F32E-47FC-FA74FE6F11F5}"/>
              </a:ext>
            </a:extLst>
          </p:cNvPr>
          <p:cNvSpPr>
            <a:spLocks noGrp="1"/>
          </p:cNvSpPr>
          <p:nvPr>
            <p:ph type="body" sz="quarter" idx="17" hasCustomPrompt="1"/>
          </p:nvPr>
        </p:nvSpPr>
        <p:spPr>
          <a:xfrm>
            <a:off x="6283319" y="4234870"/>
            <a:ext cx="2274181" cy="1600812"/>
          </a:xfrm>
        </p:spPr>
        <p:txBody>
          <a:bodyPr anchor="t"/>
          <a:lstStyle>
            <a:lvl1pPr>
              <a:defRPr/>
            </a:lvl1pPr>
          </a:lstStyle>
          <a:p>
            <a:pPr lvl="0"/>
            <a:r>
              <a:rPr lang="en-GB" dirty="0"/>
              <a:t>Text here</a:t>
            </a:r>
            <a:endParaRPr lang="en-AU" dirty="0"/>
          </a:p>
        </p:txBody>
      </p:sp>
      <p:sp>
        <p:nvSpPr>
          <p:cNvPr id="48" name="Text Placeholder 27">
            <a:extLst>
              <a:ext uri="{FF2B5EF4-FFF2-40B4-BE49-F238E27FC236}">
                <a16:creationId xmlns:a16="http://schemas.microsoft.com/office/drawing/2014/main" id="{0C208DA3-E8B4-040C-7CF7-7440180CDD31}"/>
              </a:ext>
            </a:extLst>
          </p:cNvPr>
          <p:cNvSpPr>
            <a:spLocks noGrp="1"/>
          </p:cNvSpPr>
          <p:nvPr>
            <p:ph type="body" sz="quarter" idx="18" hasCustomPrompt="1"/>
          </p:nvPr>
        </p:nvSpPr>
        <p:spPr>
          <a:xfrm>
            <a:off x="6283319" y="3948095"/>
            <a:ext cx="2274181" cy="286775"/>
          </a:xfrm>
        </p:spPr>
        <p:txBody>
          <a:bodyPr anchor="t"/>
          <a:lstStyle>
            <a:lvl1pPr>
              <a:lnSpc>
                <a:spcPct val="100000"/>
              </a:lnSpc>
              <a:defRPr b="1"/>
            </a:lvl1pPr>
          </a:lstStyle>
          <a:p>
            <a:pPr lvl="0"/>
            <a:r>
              <a:rPr lang="en-GB" dirty="0"/>
              <a:t>Point Heading Here</a:t>
            </a:r>
            <a:endParaRPr lang="en-AU" dirty="0"/>
          </a:p>
        </p:txBody>
      </p:sp>
      <p:sp>
        <p:nvSpPr>
          <p:cNvPr id="49" name="Text Placeholder 27">
            <a:extLst>
              <a:ext uri="{FF2B5EF4-FFF2-40B4-BE49-F238E27FC236}">
                <a16:creationId xmlns:a16="http://schemas.microsoft.com/office/drawing/2014/main" id="{2F38E440-57B0-D3A8-FFE5-1AF1B0D66E04}"/>
              </a:ext>
            </a:extLst>
          </p:cNvPr>
          <p:cNvSpPr>
            <a:spLocks noGrp="1"/>
          </p:cNvSpPr>
          <p:nvPr>
            <p:ph type="body" sz="quarter" idx="19" hasCustomPrompt="1"/>
          </p:nvPr>
        </p:nvSpPr>
        <p:spPr>
          <a:xfrm>
            <a:off x="6283319"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50" name="Text Placeholder 27">
            <a:extLst>
              <a:ext uri="{FF2B5EF4-FFF2-40B4-BE49-F238E27FC236}">
                <a16:creationId xmlns:a16="http://schemas.microsoft.com/office/drawing/2014/main" id="{95F521F3-DC22-0541-EEF1-32C49CDE0CE9}"/>
              </a:ext>
            </a:extLst>
          </p:cNvPr>
          <p:cNvSpPr>
            <a:spLocks noGrp="1"/>
          </p:cNvSpPr>
          <p:nvPr>
            <p:ph type="body" sz="quarter" idx="20" hasCustomPrompt="1"/>
          </p:nvPr>
        </p:nvSpPr>
        <p:spPr>
          <a:xfrm>
            <a:off x="9006509" y="4234870"/>
            <a:ext cx="2274181" cy="1600812"/>
          </a:xfrm>
        </p:spPr>
        <p:txBody>
          <a:bodyPr anchor="t"/>
          <a:lstStyle>
            <a:lvl1pPr>
              <a:defRPr/>
            </a:lvl1pPr>
          </a:lstStyle>
          <a:p>
            <a:pPr lvl="0"/>
            <a:r>
              <a:rPr lang="en-GB" dirty="0"/>
              <a:t>Text here</a:t>
            </a:r>
            <a:endParaRPr lang="en-AU" dirty="0"/>
          </a:p>
        </p:txBody>
      </p:sp>
      <p:sp>
        <p:nvSpPr>
          <p:cNvPr id="51" name="Text Placeholder 27">
            <a:extLst>
              <a:ext uri="{FF2B5EF4-FFF2-40B4-BE49-F238E27FC236}">
                <a16:creationId xmlns:a16="http://schemas.microsoft.com/office/drawing/2014/main" id="{FA1BC77F-20F1-3631-9A5B-AEAB0D00FA4C}"/>
              </a:ext>
            </a:extLst>
          </p:cNvPr>
          <p:cNvSpPr>
            <a:spLocks noGrp="1"/>
          </p:cNvSpPr>
          <p:nvPr>
            <p:ph type="body" sz="quarter" idx="21" hasCustomPrompt="1"/>
          </p:nvPr>
        </p:nvSpPr>
        <p:spPr>
          <a:xfrm>
            <a:off x="9006509" y="3948095"/>
            <a:ext cx="2274181" cy="286775"/>
          </a:xfrm>
        </p:spPr>
        <p:txBody>
          <a:bodyPr anchor="t"/>
          <a:lstStyle>
            <a:lvl1pPr>
              <a:lnSpc>
                <a:spcPct val="100000"/>
              </a:lnSpc>
              <a:defRPr b="1"/>
            </a:lvl1pPr>
          </a:lstStyle>
          <a:p>
            <a:pPr lvl="0"/>
            <a:r>
              <a:rPr lang="en-GB" dirty="0"/>
              <a:t>Point Heading Here</a:t>
            </a:r>
            <a:endParaRPr lang="en-AU" dirty="0"/>
          </a:p>
        </p:txBody>
      </p:sp>
      <p:sp>
        <p:nvSpPr>
          <p:cNvPr id="52" name="Text Placeholder 27">
            <a:extLst>
              <a:ext uri="{FF2B5EF4-FFF2-40B4-BE49-F238E27FC236}">
                <a16:creationId xmlns:a16="http://schemas.microsoft.com/office/drawing/2014/main" id="{1DE7069F-1E14-A6EF-B0CC-EADEC4DE777F}"/>
              </a:ext>
            </a:extLst>
          </p:cNvPr>
          <p:cNvSpPr>
            <a:spLocks noGrp="1"/>
          </p:cNvSpPr>
          <p:nvPr>
            <p:ph type="body" sz="quarter" idx="22" hasCustomPrompt="1"/>
          </p:nvPr>
        </p:nvSpPr>
        <p:spPr>
          <a:xfrm>
            <a:off x="9006509" y="3165434"/>
            <a:ext cx="2274181"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40376582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5F00C5"/>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39180130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and Image - Dark Grey">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636363"/>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102256296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 and Highlighter">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1F9BE44-8B2C-266B-1E17-75ADA7E59D64}"/>
              </a:ext>
            </a:extLst>
          </p:cNvPr>
          <p:cNvSpPr>
            <a:spLocks noGrp="1"/>
          </p:cNvSpPr>
          <p:nvPr>
            <p:ph type="pic" sz="quarter" idx="12" hasCustomPrompt="1"/>
          </p:nvPr>
        </p:nvSpPr>
        <p:spPr>
          <a:xfrm>
            <a:off x="8598051" y="549276"/>
            <a:ext cx="2898625" cy="3428980"/>
          </a:xfrm>
          <a:custGeom>
            <a:avLst/>
            <a:gdLst>
              <a:gd name="connsiteX0" fmla="*/ 0 w 2898625"/>
              <a:gd name="connsiteY0" fmla="*/ 0 h 3428980"/>
              <a:gd name="connsiteX1" fmla="*/ 2898625 w 2898625"/>
              <a:gd name="connsiteY1" fmla="*/ 0 h 3428980"/>
              <a:gd name="connsiteX2" fmla="*/ 2898625 w 2898625"/>
              <a:gd name="connsiteY2" fmla="*/ 3428980 h 3428980"/>
              <a:gd name="connsiteX3" fmla="*/ 0 w 2898625"/>
              <a:gd name="connsiteY3" fmla="*/ 3428980 h 3428980"/>
            </a:gdLst>
            <a:ahLst/>
            <a:cxnLst>
              <a:cxn ang="0">
                <a:pos x="connsiteX0" y="connsiteY0"/>
              </a:cxn>
              <a:cxn ang="0">
                <a:pos x="connsiteX1" y="connsiteY1"/>
              </a:cxn>
              <a:cxn ang="0">
                <a:pos x="connsiteX2" y="connsiteY2"/>
              </a:cxn>
              <a:cxn ang="0">
                <a:pos x="connsiteX3" y="connsiteY3"/>
              </a:cxn>
            </a:cxnLst>
            <a:rect l="l" t="t" r="r" b="b"/>
            <a:pathLst>
              <a:path w="2898625" h="3428980">
                <a:moveTo>
                  <a:pt x="0" y="0"/>
                </a:moveTo>
                <a:lnTo>
                  <a:pt x="2898625" y="0"/>
                </a:lnTo>
                <a:lnTo>
                  <a:pt x="2898625" y="3428980"/>
                </a:lnTo>
                <a:lnTo>
                  <a:pt x="0" y="3428980"/>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8" name="Picture Placeholder 27">
            <a:extLst>
              <a:ext uri="{FF2B5EF4-FFF2-40B4-BE49-F238E27FC236}">
                <a16:creationId xmlns:a16="http://schemas.microsoft.com/office/drawing/2014/main" id="{97015735-058D-86F1-04FA-0AB53615EC92}"/>
              </a:ext>
            </a:extLst>
          </p:cNvPr>
          <p:cNvSpPr>
            <a:spLocks noGrp="1"/>
          </p:cNvSpPr>
          <p:nvPr>
            <p:ph type="pic" sz="quarter" idx="13" hasCustomPrompt="1"/>
          </p:nvPr>
        </p:nvSpPr>
        <p:spPr>
          <a:xfrm>
            <a:off x="5599240" y="549277"/>
            <a:ext cx="2927944" cy="5552427"/>
          </a:xfrm>
          <a:custGeom>
            <a:avLst/>
            <a:gdLst>
              <a:gd name="connsiteX0" fmla="*/ 0 w 2927944"/>
              <a:gd name="connsiteY0" fmla="*/ 0 h 5552427"/>
              <a:gd name="connsiteX1" fmla="*/ 2927944 w 2927944"/>
              <a:gd name="connsiteY1" fmla="*/ 0 h 5552427"/>
              <a:gd name="connsiteX2" fmla="*/ 2927944 w 2927944"/>
              <a:gd name="connsiteY2" fmla="*/ 5552427 h 5552427"/>
              <a:gd name="connsiteX3" fmla="*/ 0 w 2927944"/>
              <a:gd name="connsiteY3" fmla="*/ 5552427 h 5552427"/>
            </a:gdLst>
            <a:ahLst/>
            <a:cxnLst>
              <a:cxn ang="0">
                <a:pos x="connsiteX0" y="connsiteY0"/>
              </a:cxn>
              <a:cxn ang="0">
                <a:pos x="connsiteX1" y="connsiteY1"/>
              </a:cxn>
              <a:cxn ang="0">
                <a:pos x="connsiteX2" y="connsiteY2"/>
              </a:cxn>
              <a:cxn ang="0">
                <a:pos x="connsiteX3" y="connsiteY3"/>
              </a:cxn>
            </a:cxnLst>
            <a:rect l="l" t="t" r="r" b="b"/>
            <a:pathLst>
              <a:path w="2927944" h="5552427">
                <a:moveTo>
                  <a:pt x="0" y="0"/>
                </a:moveTo>
                <a:lnTo>
                  <a:pt x="2927944" y="0"/>
                </a:lnTo>
                <a:lnTo>
                  <a:pt x="2927944" y="5552427"/>
                </a:lnTo>
                <a:lnTo>
                  <a:pt x="0" y="5552427"/>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0" name="Picture Placeholder 19">
            <a:extLst>
              <a:ext uri="{FF2B5EF4-FFF2-40B4-BE49-F238E27FC236}">
                <a16:creationId xmlns:a16="http://schemas.microsoft.com/office/drawing/2014/main" id="{89A55D81-C8F4-4AA5-8E74-4262CF020F7C}"/>
              </a:ext>
            </a:extLst>
          </p:cNvPr>
          <p:cNvSpPr>
            <a:spLocks noGrp="1"/>
          </p:cNvSpPr>
          <p:nvPr>
            <p:ph type="pic" sz="quarter" idx="11" hasCustomPrompt="1"/>
          </p:nvPr>
        </p:nvSpPr>
        <p:spPr>
          <a:xfrm>
            <a:off x="695326" y="3510010"/>
            <a:ext cx="4833049" cy="2591693"/>
          </a:xfrm>
          <a:custGeom>
            <a:avLst/>
            <a:gdLst>
              <a:gd name="connsiteX0" fmla="*/ 0 w 4833049"/>
              <a:gd name="connsiteY0" fmla="*/ 0 h 2591693"/>
              <a:gd name="connsiteX1" fmla="*/ 4833049 w 4833049"/>
              <a:gd name="connsiteY1" fmla="*/ 0 h 2591693"/>
              <a:gd name="connsiteX2" fmla="*/ 4833049 w 4833049"/>
              <a:gd name="connsiteY2" fmla="*/ 2591693 h 2591693"/>
              <a:gd name="connsiteX3" fmla="*/ 0 w 4833049"/>
              <a:gd name="connsiteY3" fmla="*/ 2591693 h 2591693"/>
            </a:gdLst>
            <a:ahLst/>
            <a:cxnLst>
              <a:cxn ang="0">
                <a:pos x="connsiteX0" y="connsiteY0"/>
              </a:cxn>
              <a:cxn ang="0">
                <a:pos x="connsiteX1" y="connsiteY1"/>
              </a:cxn>
              <a:cxn ang="0">
                <a:pos x="connsiteX2" y="connsiteY2"/>
              </a:cxn>
              <a:cxn ang="0">
                <a:pos x="connsiteX3" y="connsiteY3"/>
              </a:cxn>
            </a:cxnLst>
            <a:rect l="l" t="t" r="r" b="b"/>
            <a:pathLst>
              <a:path w="4833049" h="2591693">
                <a:moveTo>
                  <a:pt x="0" y="0"/>
                </a:moveTo>
                <a:lnTo>
                  <a:pt x="4833049" y="0"/>
                </a:lnTo>
                <a:lnTo>
                  <a:pt x="4833049" y="2591693"/>
                </a:lnTo>
                <a:lnTo>
                  <a:pt x="0" y="2591693"/>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Rectangle: Single Corner Rounded 5">
            <a:extLst>
              <a:ext uri="{FF2B5EF4-FFF2-40B4-BE49-F238E27FC236}">
                <a16:creationId xmlns:a16="http://schemas.microsoft.com/office/drawing/2014/main" id="{402BA5F1-B35E-73D8-8789-069C437EBB8C}"/>
              </a:ext>
            </a:extLst>
          </p:cNvPr>
          <p:cNvSpPr/>
          <p:nvPr userDrawn="1"/>
        </p:nvSpPr>
        <p:spPr>
          <a:xfrm flipV="1">
            <a:off x="8598050" y="4067175"/>
            <a:ext cx="2898625" cy="2034529"/>
          </a:xfrm>
          <a:prstGeom prst="round1Rect">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767775"/>
            <a:ext cx="4752603" cy="1245951"/>
          </a:xfrm>
        </p:spPr>
        <p:txBody>
          <a:bodyPr anchor="t">
            <a:noAutofit/>
          </a:bodyPr>
          <a:lstStyle>
            <a:lvl1pPr algn="l">
              <a:defRPr sz="3200">
                <a:solidFill>
                  <a:schemeClr val="tx1"/>
                </a:solidFill>
              </a:defRPr>
            </a:lvl1pPr>
          </a:lstStyle>
          <a:p>
            <a:r>
              <a:rPr lang="en-GB" sz="3200" dirty="0">
                <a:latin typeface="American Captain" pitchFamily="50" charset="0"/>
              </a:rPr>
              <a:t>Collage and Main text Highlighter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412138"/>
            <a:ext cx="4752603"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1904776"/>
            <a:ext cx="4752603" cy="1505941"/>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54490343-67FA-B012-D311-854CB36A296E}"/>
              </a:ext>
            </a:extLst>
          </p:cNvPr>
          <p:cNvSpPr>
            <a:spLocks noGrp="1"/>
          </p:cNvSpPr>
          <p:nvPr>
            <p:ph type="body" sz="quarter" idx="14" hasCustomPrompt="1"/>
          </p:nvPr>
        </p:nvSpPr>
        <p:spPr>
          <a:xfrm>
            <a:off x="8799781" y="4408425"/>
            <a:ext cx="2522382" cy="1437639"/>
          </a:xfrm>
        </p:spPr>
        <p:txBody>
          <a:bodyPr anchor="t"/>
          <a:lstStyle>
            <a:lvl1pPr>
              <a:defRPr>
                <a:solidFill>
                  <a:schemeClr val="bg1"/>
                </a:solidFill>
              </a:defRPr>
            </a:lvl1pPr>
          </a:lstStyle>
          <a:p>
            <a:pPr lvl="0"/>
            <a:r>
              <a:rPr lang="en-GB" dirty="0"/>
              <a:t>Text here</a:t>
            </a:r>
            <a:endParaRPr lang="en-AU" dirty="0"/>
          </a:p>
        </p:txBody>
      </p:sp>
    </p:spTree>
    <p:extLst>
      <p:ext uri="{BB962C8B-B14F-4D97-AF65-F5344CB8AC3E}">
        <p14:creationId xmlns:p14="http://schemas.microsoft.com/office/powerpoint/2010/main" val="409504415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2142542"/>
            <a:ext cx="3583460" cy="1077218"/>
          </a:xfrm>
        </p:spPr>
        <p:txBody>
          <a:bodyPr anchor="t">
            <a:noAutofit/>
          </a:bodyPr>
          <a:lstStyle>
            <a:lvl1pPr algn="l">
              <a:defRPr sz="3200">
                <a:solidFill>
                  <a:schemeClr val="tx1"/>
                </a:solidFill>
              </a:defRPr>
            </a:lvl1pPr>
          </a:lstStyle>
          <a:p>
            <a:r>
              <a:rPr lang="en-GB" sz="3200" dirty="0">
                <a:latin typeface="American Captain" pitchFamily="50" charset="0"/>
              </a:rPr>
              <a:t>Graphical/Chart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1661160"/>
            <a:ext cx="3583459" cy="557176"/>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3203492"/>
            <a:ext cx="3583460" cy="2242105"/>
          </a:xfrm>
        </p:spPr>
        <p:txBody>
          <a:bodyPr anchor="t"/>
          <a:lstStyle>
            <a:lvl1pPr>
              <a:defRPr/>
            </a:lvl1pPr>
          </a:lstStyle>
          <a:p>
            <a:pPr lvl="0"/>
            <a:r>
              <a:rPr lang="en-GB" dirty="0"/>
              <a:t>Text here</a:t>
            </a:r>
            <a:endParaRPr lang="en-AU" dirty="0"/>
          </a:p>
        </p:txBody>
      </p:sp>
      <p:sp>
        <p:nvSpPr>
          <p:cNvPr id="10" name="Oval 9">
            <a:extLst>
              <a:ext uri="{FF2B5EF4-FFF2-40B4-BE49-F238E27FC236}">
                <a16:creationId xmlns:a16="http://schemas.microsoft.com/office/drawing/2014/main" id="{51C3D7C5-917A-DB0C-A2CD-BE1E0351DCEC}"/>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Chart Placeholder 21">
            <a:extLst>
              <a:ext uri="{FF2B5EF4-FFF2-40B4-BE49-F238E27FC236}">
                <a16:creationId xmlns:a16="http://schemas.microsoft.com/office/drawing/2014/main" id="{D0EA1D86-25B5-6357-4556-4A2A18044DBE}"/>
              </a:ext>
            </a:extLst>
          </p:cNvPr>
          <p:cNvSpPr>
            <a:spLocks noGrp="1"/>
          </p:cNvSpPr>
          <p:nvPr>
            <p:ph type="chart" sz="quarter" idx="11" hasCustomPrompt="1"/>
          </p:nvPr>
        </p:nvSpPr>
        <p:spPr>
          <a:xfrm>
            <a:off x="5289550" y="971550"/>
            <a:ext cx="6337300" cy="4937125"/>
          </a:xfrm>
        </p:spPr>
        <p:txBody>
          <a:bodyPr/>
          <a:lstStyle/>
          <a:p>
            <a:r>
              <a:rPr lang="en-GB" dirty="0"/>
              <a:t> </a:t>
            </a:r>
            <a:endParaRPr lang="en-AU" dirty="0"/>
          </a:p>
        </p:txBody>
      </p:sp>
    </p:spTree>
    <p:extLst>
      <p:ext uri="{BB962C8B-B14F-4D97-AF65-F5344CB8AC3E}">
        <p14:creationId xmlns:p14="http://schemas.microsoft.com/office/powerpoint/2010/main" val="1741349563"/>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27E4735-34ED-7E37-6CD3-CA10E5B9E11F}"/>
              </a:ext>
            </a:extLst>
          </p:cNvPr>
          <p:cNvSpPr>
            <a:spLocks noGrp="1"/>
          </p:cNvSpPr>
          <p:nvPr>
            <p:ph type="pic" sz="quarter" idx="10" hasCustomPrompt="1"/>
          </p:nvPr>
        </p:nvSpPr>
        <p:spPr>
          <a:xfrm>
            <a:off x="1" y="2"/>
            <a:ext cx="12191999" cy="3782685"/>
          </a:xfrm>
          <a:custGeom>
            <a:avLst/>
            <a:gdLst>
              <a:gd name="connsiteX0" fmla="*/ 0 w 12191999"/>
              <a:gd name="connsiteY0" fmla="*/ 0 h 3782685"/>
              <a:gd name="connsiteX1" fmla="*/ 12191999 w 12191999"/>
              <a:gd name="connsiteY1" fmla="*/ 0 h 3782685"/>
              <a:gd name="connsiteX2" fmla="*/ 12191999 w 12191999"/>
              <a:gd name="connsiteY2" fmla="*/ 2125519 h 3782685"/>
              <a:gd name="connsiteX3" fmla="*/ 12183473 w 12191999"/>
              <a:gd name="connsiteY3" fmla="*/ 2135319 h 3782685"/>
              <a:gd name="connsiteX4" fmla="*/ 6615191 w 12191999"/>
              <a:gd name="connsiteY4" fmla="*/ 3781073 h 3782685"/>
              <a:gd name="connsiteX5" fmla="*/ 6527380 w 12191999"/>
              <a:gd name="connsiteY5" fmla="*/ 3782421 h 3782685"/>
              <a:gd name="connsiteX6" fmla="*/ 6519270 w 12191999"/>
              <a:gd name="connsiteY6" fmla="*/ 3701965 h 3782685"/>
              <a:gd name="connsiteX7" fmla="*/ 6095999 w 12191999"/>
              <a:gd name="connsiteY7" fmla="*/ 3356990 h 3782685"/>
              <a:gd name="connsiteX8" fmla="*/ 5672729 w 12191999"/>
              <a:gd name="connsiteY8" fmla="*/ 3701965 h 3782685"/>
              <a:gd name="connsiteX9" fmla="*/ 5664592 w 12191999"/>
              <a:gd name="connsiteY9" fmla="*/ 3782685 h 3782685"/>
              <a:gd name="connsiteX10" fmla="*/ 5597370 w 12191999"/>
              <a:gd name="connsiteY10" fmla="*/ 3781694 h 3782685"/>
              <a:gd name="connsiteX11" fmla="*/ 124565 w 12191999"/>
              <a:gd name="connsiteY11" fmla="*/ 2249769 h 3782685"/>
              <a:gd name="connsiteX12" fmla="*/ 0 w 12191999"/>
              <a:gd name="connsiteY12" fmla="*/ 2117416 h 378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1999" h="3782685">
                <a:moveTo>
                  <a:pt x="0" y="0"/>
                </a:moveTo>
                <a:lnTo>
                  <a:pt x="12191999" y="0"/>
                </a:lnTo>
                <a:lnTo>
                  <a:pt x="12191999" y="2125519"/>
                </a:lnTo>
                <a:lnTo>
                  <a:pt x="12183473" y="2135319"/>
                </a:lnTo>
                <a:cubicBezTo>
                  <a:pt x="11331666" y="3040028"/>
                  <a:pt x="9184321" y="3701876"/>
                  <a:pt x="6615191" y="3781073"/>
                </a:cubicBezTo>
                <a:lnTo>
                  <a:pt x="6527380" y="3782421"/>
                </a:lnTo>
                <a:lnTo>
                  <a:pt x="6519270" y="3701965"/>
                </a:lnTo>
                <a:cubicBezTo>
                  <a:pt x="6478983" y="3505088"/>
                  <a:pt x="6304786" y="3356990"/>
                  <a:pt x="6095999" y="3356990"/>
                </a:cubicBezTo>
                <a:cubicBezTo>
                  <a:pt x="5887212" y="3356990"/>
                  <a:pt x="5713016" y="3505088"/>
                  <a:pt x="5672729" y="3701965"/>
                </a:cubicBezTo>
                <a:lnTo>
                  <a:pt x="5664592" y="3782685"/>
                </a:lnTo>
                <a:lnTo>
                  <a:pt x="5597370" y="3781694"/>
                </a:lnTo>
                <a:cubicBezTo>
                  <a:pt x="3128850" y="3708651"/>
                  <a:pt x="1046903" y="3097801"/>
                  <a:pt x="124565" y="2249769"/>
                </a:cubicBezTo>
                <a:lnTo>
                  <a:pt x="0" y="2117416"/>
                </a:lnTo>
                <a:close/>
              </a:path>
            </a:pathLst>
          </a:custGeom>
          <a:pattFill prst="pct20">
            <a:fgClr>
              <a:srgbClr val="5F00C5"/>
            </a:fgClr>
            <a:bgClr>
              <a:schemeClr val="bg1"/>
            </a:bgClr>
          </a:pattFill>
        </p:spPr>
        <p:txBody>
          <a:bodyPr wrap="square">
            <a:noAutofit/>
          </a:bodyPr>
          <a:lstStyle>
            <a:lvl1pPr marL="0" indent="0">
              <a:buNone/>
              <a:defRPr/>
            </a:lvl1pPr>
          </a:lstStyle>
          <a:p>
            <a:r>
              <a:rPr lang="en-GB" dirty="0"/>
              <a:t> </a:t>
            </a:r>
          </a:p>
        </p:txBody>
      </p:sp>
      <p:sp>
        <p:nvSpPr>
          <p:cNvPr id="20" name="Oval 19">
            <a:extLst>
              <a:ext uri="{FF2B5EF4-FFF2-40B4-BE49-F238E27FC236}">
                <a16:creationId xmlns:a16="http://schemas.microsoft.com/office/drawing/2014/main" id="{749BB778-949A-AAD9-D71F-625EAC92D609}"/>
              </a:ext>
            </a:extLst>
          </p:cNvPr>
          <p:cNvSpPr/>
          <p:nvPr userDrawn="1"/>
        </p:nvSpPr>
        <p:spPr>
          <a:xfrm>
            <a:off x="5663952" y="3356992"/>
            <a:ext cx="864096" cy="864096"/>
          </a:xfrm>
          <a:prstGeom prst="ellipse">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9B46357-6EEA-EB0F-2F4F-23AAD167AB8D}"/>
              </a:ext>
            </a:extLst>
          </p:cNvPr>
          <p:cNvSpPr txBox="1"/>
          <p:nvPr userDrawn="1"/>
        </p:nvSpPr>
        <p:spPr>
          <a:xfrm>
            <a:off x="5836433" y="3462242"/>
            <a:ext cx="530915" cy="923330"/>
          </a:xfrm>
          <a:prstGeom prst="rect">
            <a:avLst/>
          </a:prstGeom>
          <a:noFill/>
        </p:spPr>
        <p:txBody>
          <a:bodyPr wrap="none" rtlCol="0">
            <a:spAutoFit/>
          </a:bodyPr>
          <a:lstStyle/>
          <a:p>
            <a:r>
              <a:rPr lang="en-GB" sz="5400" dirty="0">
                <a:solidFill>
                  <a:schemeClr val="bg1"/>
                </a:solidFill>
                <a:latin typeface="Arial Black" panose="020B0A04020102020204" pitchFamily="34" charset="0"/>
              </a:rPr>
              <a:t>“</a:t>
            </a:r>
          </a:p>
        </p:txBody>
      </p:sp>
      <p:sp>
        <p:nvSpPr>
          <p:cNvPr id="18" name="Text Placeholder 9">
            <a:extLst>
              <a:ext uri="{FF2B5EF4-FFF2-40B4-BE49-F238E27FC236}">
                <a16:creationId xmlns:a16="http://schemas.microsoft.com/office/drawing/2014/main" id="{ACCD1C65-CAAB-8B28-6A5B-93CFA9DEC765}"/>
              </a:ext>
            </a:extLst>
          </p:cNvPr>
          <p:cNvSpPr>
            <a:spLocks noGrp="1"/>
          </p:cNvSpPr>
          <p:nvPr>
            <p:ph type="body" sz="quarter" idx="11" hasCustomPrompt="1"/>
          </p:nvPr>
        </p:nvSpPr>
        <p:spPr>
          <a:xfrm>
            <a:off x="1944914" y="4585072"/>
            <a:ext cx="8302172" cy="1220192"/>
          </a:xfrm>
        </p:spPr>
        <p:txBody>
          <a:bodyPr anchor="t">
            <a:noAutofit/>
          </a:bodyPr>
          <a:lstStyle>
            <a:lvl1pPr marL="0" indent="0" algn="ctr">
              <a:lnSpc>
                <a:spcPct val="150000"/>
              </a:lnSpc>
              <a:spcBef>
                <a:spcPts val="0"/>
              </a:spcBef>
              <a:buNone/>
              <a:defRPr sz="1600" b="0" i="1">
                <a:solidFill>
                  <a:srgbClr val="636363"/>
                </a:solidFill>
                <a:latin typeface="DM Sans" pitchFamily="2" charset="0"/>
                <a:ea typeface="Open Sans" panose="020B0606030504020204" pitchFamily="34" charset="0"/>
                <a:cs typeface="Open Sans" panose="020B0606030504020204" pitchFamily="34" charset="0"/>
              </a:defRPr>
            </a:lvl1pPr>
            <a:lvl2pPr marL="457200" indent="0">
              <a:buNone/>
              <a:defRPr sz="4400" b="1">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4400" b="1">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4400" b="1">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4400" b="1">
                <a:latin typeface="Open Sans" panose="020B0606030504020204" pitchFamily="34" charset="0"/>
                <a:ea typeface="Open Sans" panose="020B0606030504020204" pitchFamily="34" charset="0"/>
                <a:cs typeface="Open Sans" panose="020B0606030504020204" pitchFamily="34" charset="0"/>
              </a:defRPr>
            </a:lvl5pPr>
          </a:lstStyle>
          <a:p>
            <a:pPr lvl="0"/>
            <a:r>
              <a:rPr lang="en-GB" dirty="0"/>
              <a:t>Text Here</a:t>
            </a:r>
          </a:p>
        </p:txBody>
      </p:sp>
      <p:sp>
        <p:nvSpPr>
          <p:cNvPr id="2" name="Rectangle 1">
            <a:extLst>
              <a:ext uri="{FF2B5EF4-FFF2-40B4-BE49-F238E27FC236}">
                <a16:creationId xmlns:a16="http://schemas.microsoft.com/office/drawing/2014/main" id="{7D6028FE-B47E-3614-162D-07E875AB0B76}"/>
              </a:ext>
            </a:extLst>
          </p:cNvPr>
          <p:cNvSpPr/>
          <p:nvPr userDrawn="1"/>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3" name="Graphic 2">
            <a:extLst>
              <a:ext uri="{FF2B5EF4-FFF2-40B4-BE49-F238E27FC236}">
                <a16:creationId xmlns:a16="http://schemas.microsoft.com/office/drawing/2014/main" id="{99D2C414-FA55-088A-F7A3-434874513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4" name="TextBox 3">
            <a:extLst>
              <a:ext uri="{FF2B5EF4-FFF2-40B4-BE49-F238E27FC236}">
                <a16:creationId xmlns:a16="http://schemas.microsoft.com/office/drawing/2014/main" id="{CC2AE795-BD98-DD4B-D94C-1BB997A7A86B}"/>
              </a:ext>
            </a:extLst>
          </p:cNvPr>
          <p:cNvSpPr txBox="1"/>
          <p:nvPr userDrawn="1"/>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5" name="TextBox 4">
            <a:extLst>
              <a:ext uri="{FF2B5EF4-FFF2-40B4-BE49-F238E27FC236}">
                <a16:creationId xmlns:a16="http://schemas.microsoft.com/office/drawing/2014/main" id="{D6F8E97A-9A78-E46D-164B-520BCDE7800E}"/>
              </a:ext>
            </a:extLst>
          </p:cNvPr>
          <p:cNvSpPr txBox="1"/>
          <p:nvPr userDrawn="1"/>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1125893675"/>
      </p:ext>
    </p:extLst>
  </p:cSld>
  <p:clrMapOvr>
    <a:masterClrMapping/>
  </p:clrMapOvr>
  <p:extLst>
    <p:ext uri="{DCECCB84-F9BA-43D5-87BE-67443E8EF086}">
      <p15:sldGuideLst xmlns:p15="http://schemas.microsoft.com/office/powerpoint/2012/main">
        <p15:guide id="1" pos="438">
          <p15:clr>
            <a:srgbClr val="FBAE40"/>
          </p15:clr>
        </p15:guide>
        <p15:guide id="2" pos="72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232834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690872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ark Grey">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59283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Yellow">
    <p:bg>
      <p:bgPr>
        <a:gradFill>
          <a:gsLst>
            <a:gs pos="100000">
              <a:schemeClr val="tx1"/>
            </a:gs>
            <a:gs pos="0">
              <a:schemeClr val="accent5"/>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3910802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Green">
    <p:bg>
      <p:bgPr>
        <a:gradFill>
          <a:gsLst>
            <a:gs pos="100000">
              <a:schemeClr val="tx1"/>
            </a:gs>
            <a:gs pos="0">
              <a:schemeClr val="accent6"/>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2364819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Red">
    <p:bg>
      <p:bgPr>
        <a:gradFill>
          <a:gsLst>
            <a:gs pos="100000">
              <a:schemeClr val="tx1"/>
            </a:gs>
            <a:gs pos="0">
              <a:srgbClr val="FF3621"/>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6121585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4305300"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Subtitle 2">
            <a:extLst>
              <a:ext uri="{FF2B5EF4-FFF2-40B4-BE49-F238E27FC236}">
                <a16:creationId xmlns:a16="http://schemas.microsoft.com/office/drawing/2014/main" id="{E1923363-44B0-9983-E011-864F7939FF93}"/>
              </a:ext>
            </a:extLst>
          </p:cNvPr>
          <p:cNvSpPr>
            <a:spLocks noGrp="1"/>
          </p:cNvSpPr>
          <p:nvPr userDrawn="1">
            <p:ph type="subTitle" idx="1"/>
          </p:nvPr>
        </p:nvSpPr>
        <p:spPr>
          <a:xfrm>
            <a:off x="607540" y="3416963"/>
            <a:ext cx="3286280" cy="1111948"/>
          </a:xfrm>
        </p:spPr>
        <p:txBody>
          <a:bodyPr>
            <a:no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16" name="Title 1">
            <a:extLst>
              <a:ext uri="{FF2B5EF4-FFF2-40B4-BE49-F238E27FC236}">
                <a16:creationId xmlns:a16="http://schemas.microsoft.com/office/drawing/2014/main" id="{A9BBC406-BE22-D73D-97BA-EB3A73CDE217}"/>
              </a:ext>
            </a:extLst>
          </p:cNvPr>
          <p:cNvSpPr>
            <a:spLocks noGrp="1"/>
          </p:cNvSpPr>
          <p:nvPr userDrawn="1">
            <p:ph type="ctrTitle" hasCustomPrompt="1"/>
          </p:nvPr>
        </p:nvSpPr>
        <p:spPr>
          <a:xfrm>
            <a:off x="607540" y="1462232"/>
            <a:ext cx="3286280" cy="1954731"/>
          </a:xfrm>
        </p:spPr>
        <p:txBody>
          <a:bodyPr anchor="b">
            <a:noAutofit/>
          </a:bodyPr>
          <a:lstStyle>
            <a:lvl1pPr algn="l">
              <a:defRPr sz="3200">
                <a:solidFill>
                  <a:schemeClr val="bg1"/>
                </a:solidFill>
              </a:defRPr>
            </a:lvl1pPr>
          </a:lstStyle>
          <a:p>
            <a:r>
              <a:rPr lang="en-US" dirty="0"/>
              <a:t>Presentation Agenda</a:t>
            </a:r>
            <a:endParaRPr lang="en-AU" dirty="0"/>
          </a:p>
        </p:txBody>
      </p:sp>
      <p:sp>
        <p:nvSpPr>
          <p:cNvPr id="18" name="Text Placeholder 17">
            <a:extLst>
              <a:ext uri="{FF2B5EF4-FFF2-40B4-BE49-F238E27FC236}">
                <a16:creationId xmlns:a16="http://schemas.microsoft.com/office/drawing/2014/main" id="{A5FD9B73-04DA-B4CE-0C20-DB1D6D22A8F3}"/>
              </a:ext>
            </a:extLst>
          </p:cNvPr>
          <p:cNvSpPr>
            <a:spLocks noGrp="1"/>
          </p:cNvSpPr>
          <p:nvPr userDrawn="1">
            <p:ph type="body" sz="quarter" idx="10" hasCustomPrompt="1"/>
          </p:nvPr>
        </p:nvSpPr>
        <p:spPr>
          <a:xfrm>
            <a:off x="4895849" y="670560"/>
            <a:ext cx="6688611" cy="5524818"/>
          </a:xfrm>
        </p:spPr>
        <p:txBody>
          <a:bodyPr anchor="ctr">
            <a:noAutofit/>
          </a:bodyPr>
          <a:lstStyle>
            <a:lvl1pPr marL="342900" indent="-342900">
              <a:spcAft>
                <a:spcPts val="1200"/>
              </a:spcAft>
              <a:buFont typeface="+mj-lt"/>
              <a:buAutoNum type="arabicPeriod"/>
              <a:defRPr/>
            </a:lvl1pPr>
            <a:lvl2pPr marL="342900" indent="-342900">
              <a:spcAft>
                <a:spcPts val="1200"/>
              </a:spcAft>
              <a:buFont typeface="+mj-lt"/>
              <a:buAutoNum type="arabicPeriod"/>
              <a:defRPr/>
            </a:lvl2pPr>
            <a:lvl3pPr marL="630900" indent="-342900">
              <a:spcAft>
                <a:spcPts val="1200"/>
              </a:spcAft>
              <a:buFont typeface="+mj-lt"/>
              <a:buAutoNum type="arabicPeriod"/>
              <a:defRPr/>
            </a:lvl3pPr>
            <a:lvl4pPr marL="990900" indent="-342900">
              <a:spcAft>
                <a:spcPts val="1200"/>
              </a:spcAft>
              <a:buFont typeface="+mj-lt"/>
              <a:buAutoNum type="arabicPeriod"/>
              <a:defRPr/>
            </a:lvl4pPr>
            <a:lvl5pPr marL="1314900" indent="-342900">
              <a:spcAft>
                <a:spcPts val="1200"/>
              </a:spcAft>
              <a:buFont typeface="+mj-lt"/>
              <a:buAutoNum type="arabicPeriod"/>
              <a:defRPr/>
            </a:lvl5pPr>
          </a:lstStyle>
          <a:p>
            <a:pPr lvl="0"/>
            <a:r>
              <a:rPr lang="en-US" dirty="0"/>
              <a:t>Points</a:t>
            </a:r>
            <a:endParaRPr lang="en-AU" dirty="0"/>
          </a:p>
        </p:txBody>
      </p:sp>
    </p:spTree>
    <p:extLst>
      <p:ext uri="{BB962C8B-B14F-4D97-AF65-F5344CB8AC3E}">
        <p14:creationId xmlns:p14="http://schemas.microsoft.com/office/powerpoint/2010/main" val="27985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m Side Bar">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2177592"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340896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Slide">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3" y="1439549"/>
            <a:ext cx="10975975" cy="4805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6807"/>
            <a:ext cx="10976920" cy="584775"/>
          </a:xfrm>
        </p:spPr>
        <p:txBody>
          <a:bodyPr anchor="t">
            <a:noAutofit/>
          </a:bodyPr>
          <a:lstStyle>
            <a:lvl1pPr algn="l">
              <a:defRPr sz="3200">
                <a:solidFill>
                  <a:schemeClr val="accent2"/>
                </a:solidFill>
              </a:defRPr>
            </a:lvl1pPr>
          </a:lstStyle>
          <a:p>
            <a:r>
              <a:rPr lang="en-US" dirty="0"/>
              <a:t>Generic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763106"/>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Oval 5">
            <a:extLst>
              <a:ext uri="{FF2B5EF4-FFF2-40B4-BE49-F238E27FC236}">
                <a16:creationId xmlns:a16="http://schemas.microsoft.com/office/drawing/2014/main" id="{2C838AA3-2B8B-9052-A086-DCD77297D2FA}"/>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Tree>
    <p:extLst>
      <p:ext uri="{BB962C8B-B14F-4D97-AF65-F5344CB8AC3E}">
        <p14:creationId xmlns:p14="http://schemas.microsoft.com/office/powerpoint/2010/main" val="2647586278"/>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52EB4-89F4-C0F7-9A08-D5F51A3BA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40319858-4A4C-6FA3-4DC6-B91144794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3F140C55-507E-89B3-86C3-80E4A3DE0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C044B-7549-4735-9381-D740675F1630}" type="datetimeFigureOut">
              <a:rPr lang="en-AU" smtClean="0"/>
              <a:t>23/02/2025</a:t>
            </a:fld>
            <a:endParaRPr lang="en-AU"/>
          </a:p>
        </p:txBody>
      </p:sp>
      <p:sp>
        <p:nvSpPr>
          <p:cNvPr id="5" name="Footer Placeholder 4">
            <a:extLst>
              <a:ext uri="{FF2B5EF4-FFF2-40B4-BE49-F238E27FC236}">
                <a16:creationId xmlns:a16="http://schemas.microsoft.com/office/drawing/2014/main" id="{B8599DF6-356C-7294-6B36-A5C7296F7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C94167F-CF0B-0577-7879-F1B7A0B3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E6C071-002A-485E-87AD-6CF031D2E792}" type="slidenum">
              <a:rPr lang="en-AU" smtClean="0"/>
              <a:t>‹#›</a:t>
            </a:fld>
            <a:endParaRPr lang="en-AU"/>
          </a:p>
        </p:txBody>
      </p:sp>
    </p:spTree>
    <p:extLst>
      <p:ext uri="{BB962C8B-B14F-4D97-AF65-F5344CB8AC3E}">
        <p14:creationId xmlns:p14="http://schemas.microsoft.com/office/powerpoint/2010/main" val="116855641"/>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74" r:id="rId5"/>
    <p:sldLayoutId id="2147483675" r:id="rId6"/>
    <p:sldLayoutId id="2147483662" r:id="rId7"/>
    <p:sldLayoutId id="2147483678" r:id="rId8"/>
    <p:sldLayoutId id="2147483663" r:id="rId9"/>
    <p:sldLayoutId id="2147483664" r:id="rId10"/>
    <p:sldLayoutId id="2147483665" r:id="rId11"/>
    <p:sldLayoutId id="2147483666" r:id="rId12"/>
    <p:sldLayoutId id="2147483667" r:id="rId13"/>
    <p:sldLayoutId id="2147483676" r:id="rId14"/>
    <p:sldLayoutId id="2147483668" r:id="rId15"/>
    <p:sldLayoutId id="2147483669" r:id="rId16"/>
    <p:sldLayoutId id="2147483670" r:id="rId17"/>
    <p:sldLayoutId id="2147483677" r:id="rId18"/>
  </p:sldLayoutIdLst>
  <p:txStyles>
    <p:title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p:titleStyle>
    <p:bodyStyle>
      <a:lvl1pPr marL="0" indent="0" algn="l" defTabSz="914400" rtl="0" eaLnBrk="1" latinLnBrk="0" hangingPunct="1">
        <a:lnSpc>
          <a:spcPct val="150000"/>
        </a:lnSpc>
        <a:spcBef>
          <a:spcPts val="0"/>
        </a:spcBef>
        <a:spcAft>
          <a:spcPts val="600"/>
        </a:spcAft>
        <a:buFont typeface="Arial" panose="020B0604020202020204" pitchFamily="34" charset="0"/>
        <a:buNone/>
        <a:defRPr sz="1400" kern="1200">
          <a:solidFill>
            <a:schemeClr val="accent2"/>
          </a:solidFill>
          <a:latin typeface="DM Sans" pitchFamily="2" charset="0"/>
          <a:ea typeface="+mn-ea"/>
          <a:cs typeface="+mn-cs"/>
        </a:defRPr>
      </a:lvl1pPr>
      <a:lvl2pPr marL="252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2pPr>
      <a:lvl3pPr marL="54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3pPr>
      <a:lvl4pPr marL="90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4pPr>
      <a:lvl5pPr marL="1224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59" userDrawn="1">
          <p15:clr>
            <a:srgbClr val="F26B43"/>
          </p15:clr>
        </p15:guide>
        <p15:guide id="2" pos="438" userDrawn="1">
          <p15:clr>
            <a:srgbClr val="F26B43"/>
          </p15:clr>
        </p15:guide>
        <p15:guide id="3" pos="7242" userDrawn="1">
          <p15:clr>
            <a:srgbClr val="F26B43"/>
          </p15:clr>
        </p15:guide>
        <p15:guide id="4"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jfi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5.sv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www.linkedin.com/posts/shagility_i-have-just-opened-up-the-feb-and-march-cohort-activity-7290207197400047616-G6c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posts/seattle-data-guy_theres-always-been-a-lot-of-talk-about-the-activity-7298867485380907009-hCpJ/" TargetMode="External"/><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5278-4EDB-A6EF-9286-4B34195B277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8A4F72B-1CB4-1CC6-0993-89B4D39D0B30}"/>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solidFill>
                  <a:schemeClr val="bg1"/>
                </a:solidFill>
                <a:latin typeface="DM Sans" pitchFamily="2" charset="0"/>
              </a:rPr>
              <a:t>How to collaboratively design your star schema with end users</a:t>
            </a:r>
          </a:p>
        </p:txBody>
      </p:sp>
      <p:sp>
        <p:nvSpPr>
          <p:cNvPr id="3" name="Title 2">
            <a:extLst>
              <a:ext uri="{FF2B5EF4-FFF2-40B4-BE49-F238E27FC236}">
                <a16:creationId xmlns:a16="http://schemas.microsoft.com/office/drawing/2014/main" id="{DD9F72DB-7610-FC45-5B7A-956C1E6728A9}"/>
              </a:ext>
            </a:extLst>
          </p:cNvPr>
          <p:cNvSpPr>
            <a:spLocks noGrp="1"/>
          </p:cNvSpPr>
          <p:nvPr>
            <p:ph type="ctrTitle"/>
          </p:nvPr>
        </p:nvSpPr>
        <p:spPr/>
        <p:txBody>
          <a:bodyPr/>
          <a:lstStyle/>
          <a:p>
            <a:r>
              <a:rPr lang="en-GB" sz="6000" dirty="0"/>
              <a:t>Data modelling for super stars</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1965039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3DA6E-F509-11E8-ABA4-D5356D8819C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826B36D-DA73-4360-722C-A7C1F56EAC49}"/>
              </a:ext>
            </a:extLst>
          </p:cNvPr>
          <p:cNvSpPr>
            <a:spLocks noGrp="1"/>
          </p:cNvSpPr>
          <p:nvPr>
            <p:ph type="ctrTitle"/>
          </p:nvPr>
        </p:nvSpPr>
        <p:spPr>
          <a:xfrm>
            <a:off x="766618" y="2512292"/>
            <a:ext cx="8127692" cy="2222994"/>
          </a:xfrm>
        </p:spPr>
        <p:txBody>
          <a:bodyPr/>
          <a:lstStyle/>
          <a:p>
            <a:r>
              <a:rPr lang="en-GB" sz="6600" dirty="0"/>
              <a:t>IS STAR SCHEMA STILL RELEVANT?</a:t>
            </a:r>
          </a:p>
        </p:txBody>
      </p:sp>
      <p:pic>
        <p:nvPicPr>
          <p:cNvPr id="14" name="Picture Placeholder 13">
            <a:extLst>
              <a:ext uri="{FF2B5EF4-FFF2-40B4-BE49-F238E27FC236}">
                <a16:creationId xmlns:a16="http://schemas.microsoft.com/office/drawing/2014/main" id="{DD0B6A2B-E745-D3B9-016E-A1A54D8FDC16}"/>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37494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2099C-DAAA-4CBB-85CA-8462A6228261}"/>
              </a:ext>
            </a:extLst>
          </p:cNvPr>
          <p:cNvPicPr>
            <a:picLocks noChangeAspect="1"/>
          </p:cNvPicPr>
          <p:nvPr/>
        </p:nvPicPr>
        <p:blipFill>
          <a:blip r:embed="rId3"/>
          <a:stretch>
            <a:fillRect/>
          </a:stretch>
        </p:blipFill>
        <p:spPr>
          <a:xfrm>
            <a:off x="974053" y="519155"/>
            <a:ext cx="3560038" cy="2939788"/>
          </a:xfrm>
          <a:prstGeom prst="rect">
            <a:avLst/>
          </a:prstGeom>
        </p:spPr>
      </p:pic>
      <p:pic>
        <p:nvPicPr>
          <p:cNvPr id="7" name="Picture 6">
            <a:extLst>
              <a:ext uri="{FF2B5EF4-FFF2-40B4-BE49-F238E27FC236}">
                <a16:creationId xmlns:a16="http://schemas.microsoft.com/office/drawing/2014/main" id="{2B4FA63B-C3DE-C20D-EE81-10D5B28C7627}"/>
              </a:ext>
            </a:extLst>
          </p:cNvPr>
          <p:cNvPicPr>
            <a:picLocks noChangeAspect="1"/>
          </p:cNvPicPr>
          <p:nvPr/>
        </p:nvPicPr>
        <p:blipFill>
          <a:blip r:embed="rId4"/>
          <a:stretch>
            <a:fillRect/>
          </a:stretch>
        </p:blipFill>
        <p:spPr>
          <a:xfrm>
            <a:off x="2943832" y="1914615"/>
            <a:ext cx="5768821" cy="2939789"/>
          </a:xfrm>
          <a:prstGeom prst="rect">
            <a:avLst/>
          </a:prstGeom>
          <a:ln>
            <a:solidFill>
              <a:schemeClr val="tx1">
                <a:lumMod val="50000"/>
              </a:schemeClr>
            </a:solidFill>
          </a:ln>
        </p:spPr>
      </p:pic>
      <p:pic>
        <p:nvPicPr>
          <p:cNvPr id="9" name="Picture 8">
            <a:extLst>
              <a:ext uri="{FF2B5EF4-FFF2-40B4-BE49-F238E27FC236}">
                <a16:creationId xmlns:a16="http://schemas.microsoft.com/office/drawing/2014/main" id="{C8671D5C-9327-5AA1-3338-8B10D46A680C}"/>
              </a:ext>
            </a:extLst>
          </p:cNvPr>
          <p:cNvPicPr>
            <a:picLocks noChangeAspect="1"/>
          </p:cNvPicPr>
          <p:nvPr/>
        </p:nvPicPr>
        <p:blipFill>
          <a:blip r:embed="rId5"/>
          <a:stretch>
            <a:fillRect/>
          </a:stretch>
        </p:blipFill>
        <p:spPr>
          <a:xfrm>
            <a:off x="5335079" y="2612814"/>
            <a:ext cx="5534775" cy="3480139"/>
          </a:xfrm>
          <a:prstGeom prst="rect">
            <a:avLst/>
          </a:prstGeom>
        </p:spPr>
      </p:pic>
      <p:pic>
        <p:nvPicPr>
          <p:cNvPr id="4" name="Picture 3">
            <a:extLst>
              <a:ext uri="{FF2B5EF4-FFF2-40B4-BE49-F238E27FC236}">
                <a16:creationId xmlns:a16="http://schemas.microsoft.com/office/drawing/2014/main" id="{EC3DF4C7-680D-858B-5C53-4150DDB69B49}"/>
              </a:ext>
            </a:extLst>
          </p:cNvPr>
          <p:cNvPicPr>
            <a:picLocks noChangeAspect="1"/>
          </p:cNvPicPr>
          <p:nvPr/>
        </p:nvPicPr>
        <p:blipFill>
          <a:blip r:embed="rId6"/>
          <a:stretch>
            <a:fillRect/>
          </a:stretch>
        </p:blipFill>
        <p:spPr>
          <a:xfrm>
            <a:off x="3515178" y="1051726"/>
            <a:ext cx="3961793" cy="4483081"/>
          </a:xfrm>
          <a:prstGeom prst="rect">
            <a:avLst/>
          </a:prstGeom>
          <a:ln>
            <a:solidFill>
              <a:schemeClr val="tx1"/>
            </a:solidFill>
          </a:ln>
        </p:spPr>
      </p:pic>
    </p:spTree>
    <p:extLst>
      <p:ext uri="{BB962C8B-B14F-4D97-AF65-F5344CB8AC3E}">
        <p14:creationId xmlns:p14="http://schemas.microsoft.com/office/powerpoint/2010/main" val="40230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599EB-07F2-5237-106F-4CFECA291534}"/>
              </a:ext>
            </a:extLst>
          </p:cNvPr>
          <p:cNvPicPr>
            <a:picLocks noChangeAspect="1"/>
          </p:cNvPicPr>
          <p:nvPr/>
        </p:nvPicPr>
        <p:blipFill>
          <a:blip r:embed="rId2"/>
          <a:stretch>
            <a:fillRect/>
          </a:stretch>
        </p:blipFill>
        <p:spPr>
          <a:xfrm>
            <a:off x="354726" y="1081476"/>
            <a:ext cx="9582602" cy="3568742"/>
          </a:xfrm>
          <a:prstGeom prst="rect">
            <a:avLst/>
          </a:prstGeom>
          <a:ln>
            <a:solidFill>
              <a:schemeClr val="tx1"/>
            </a:solidFill>
          </a:ln>
        </p:spPr>
      </p:pic>
      <p:pic>
        <p:nvPicPr>
          <p:cNvPr id="8" name="Picture 7">
            <a:extLst>
              <a:ext uri="{FF2B5EF4-FFF2-40B4-BE49-F238E27FC236}">
                <a16:creationId xmlns:a16="http://schemas.microsoft.com/office/drawing/2014/main" id="{914593D1-92F2-6611-F66A-EB6605B6F4C8}"/>
              </a:ext>
            </a:extLst>
          </p:cNvPr>
          <p:cNvPicPr>
            <a:picLocks noChangeAspect="1"/>
          </p:cNvPicPr>
          <p:nvPr/>
        </p:nvPicPr>
        <p:blipFill>
          <a:blip r:embed="rId3"/>
          <a:stretch>
            <a:fillRect/>
          </a:stretch>
        </p:blipFill>
        <p:spPr>
          <a:xfrm>
            <a:off x="2401885" y="869836"/>
            <a:ext cx="7388230" cy="4530483"/>
          </a:xfrm>
          <a:prstGeom prst="rect">
            <a:avLst/>
          </a:prstGeom>
          <a:ln>
            <a:solidFill>
              <a:schemeClr val="tx1">
                <a:lumMod val="50000"/>
              </a:schemeClr>
            </a:solidFill>
          </a:ln>
        </p:spPr>
      </p:pic>
      <p:pic>
        <p:nvPicPr>
          <p:cNvPr id="7" name="Picture 6">
            <a:extLst>
              <a:ext uri="{FF2B5EF4-FFF2-40B4-BE49-F238E27FC236}">
                <a16:creationId xmlns:a16="http://schemas.microsoft.com/office/drawing/2014/main" id="{A0F4FD64-434F-56EE-7116-CD48422D3867}"/>
              </a:ext>
            </a:extLst>
          </p:cNvPr>
          <p:cNvPicPr>
            <a:picLocks noChangeAspect="1"/>
          </p:cNvPicPr>
          <p:nvPr/>
        </p:nvPicPr>
        <p:blipFill>
          <a:blip r:embed="rId4"/>
          <a:stretch>
            <a:fillRect/>
          </a:stretch>
        </p:blipFill>
        <p:spPr>
          <a:xfrm>
            <a:off x="527051" y="1081476"/>
            <a:ext cx="10565915" cy="4687865"/>
          </a:xfrm>
          <a:prstGeom prst="rect">
            <a:avLst/>
          </a:prstGeom>
          <a:ln>
            <a:solidFill>
              <a:schemeClr val="tx1"/>
            </a:solidFill>
          </a:ln>
        </p:spPr>
      </p:pic>
      <p:pic>
        <p:nvPicPr>
          <p:cNvPr id="6" name="Picture 5">
            <a:extLst>
              <a:ext uri="{FF2B5EF4-FFF2-40B4-BE49-F238E27FC236}">
                <a16:creationId xmlns:a16="http://schemas.microsoft.com/office/drawing/2014/main" id="{7560F5DA-5044-B106-DFDE-B45658BB292F}"/>
              </a:ext>
            </a:extLst>
          </p:cNvPr>
          <p:cNvPicPr>
            <a:picLocks noChangeAspect="1"/>
          </p:cNvPicPr>
          <p:nvPr/>
        </p:nvPicPr>
        <p:blipFill>
          <a:blip r:embed="rId5"/>
          <a:stretch>
            <a:fillRect/>
          </a:stretch>
        </p:blipFill>
        <p:spPr>
          <a:xfrm>
            <a:off x="786456" y="1374539"/>
            <a:ext cx="10878493" cy="3814141"/>
          </a:xfrm>
          <a:prstGeom prst="rect">
            <a:avLst/>
          </a:prstGeom>
          <a:ln>
            <a:solidFill>
              <a:schemeClr val="tx1">
                <a:lumMod val="50000"/>
              </a:schemeClr>
            </a:solidFill>
          </a:ln>
        </p:spPr>
      </p:pic>
    </p:spTree>
    <p:extLst>
      <p:ext uri="{BB962C8B-B14F-4D97-AF65-F5344CB8AC3E}">
        <p14:creationId xmlns:p14="http://schemas.microsoft.com/office/powerpoint/2010/main" val="36992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9935-EFDF-D4D8-F89C-59658C567BBD}"/>
              </a:ext>
            </a:extLst>
          </p:cNvPr>
          <p:cNvSpPr>
            <a:spLocks noGrp="1"/>
          </p:cNvSpPr>
          <p:nvPr>
            <p:ph type="ctrTitle"/>
          </p:nvPr>
        </p:nvSpPr>
        <p:spPr>
          <a:xfrm>
            <a:off x="351953" y="288818"/>
            <a:ext cx="10976920" cy="584775"/>
          </a:xfrm>
        </p:spPr>
        <p:txBody>
          <a:bodyPr/>
          <a:lstStyle/>
          <a:p>
            <a:r>
              <a:rPr lang="en-GB" dirty="0">
                <a:solidFill>
                  <a:schemeClr val="accent2"/>
                </a:solidFill>
              </a:rPr>
              <a:t>What is a star schema?</a:t>
            </a:r>
          </a:p>
        </p:txBody>
      </p:sp>
      <p:pic>
        <p:nvPicPr>
          <p:cNvPr id="2052" name="Picture 4" descr="See the source image">
            <a:extLst>
              <a:ext uri="{FF2B5EF4-FFF2-40B4-BE49-F238E27FC236}">
                <a16:creationId xmlns:a16="http://schemas.microsoft.com/office/drawing/2014/main" id="{1B39F6A4-0976-D836-BD15-AFB86A15A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046" y="1094902"/>
            <a:ext cx="3989732" cy="50270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2C30B0DA-D4C5-E05F-C9FC-E82A05C21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39" y="1094902"/>
            <a:ext cx="4060050" cy="502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68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5BF7-7B8E-C342-3FBD-B8100E63B380}"/>
              </a:ext>
            </a:extLst>
          </p:cNvPr>
          <p:cNvSpPr>
            <a:spLocks noGrp="1"/>
          </p:cNvSpPr>
          <p:nvPr>
            <p:ph type="ctrTitle"/>
          </p:nvPr>
        </p:nvSpPr>
        <p:spPr>
          <a:xfrm>
            <a:off x="607540" y="364193"/>
            <a:ext cx="10976920" cy="584775"/>
          </a:xfrm>
        </p:spPr>
        <p:txBody>
          <a:bodyPr/>
          <a:lstStyle/>
          <a:p>
            <a:r>
              <a:rPr lang="en-GB" dirty="0">
                <a:solidFill>
                  <a:schemeClr val="accent2"/>
                </a:solidFill>
              </a:rPr>
              <a:t>Different personas</a:t>
            </a:r>
          </a:p>
        </p:txBody>
      </p:sp>
      <p:grpSp>
        <p:nvGrpSpPr>
          <p:cNvPr id="3" name="Group 2">
            <a:extLst>
              <a:ext uri="{FF2B5EF4-FFF2-40B4-BE49-F238E27FC236}">
                <a16:creationId xmlns:a16="http://schemas.microsoft.com/office/drawing/2014/main" id="{A429916B-7821-F6A5-647F-DC0479933585}"/>
              </a:ext>
            </a:extLst>
          </p:cNvPr>
          <p:cNvGrpSpPr/>
          <p:nvPr/>
        </p:nvGrpSpPr>
        <p:grpSpPr>
          <a:xfrm>
            <a:off x="1006105" y="3745846"/>
            <a:ext cx="2766460" cy="2000548"/>
            <a:chOff x="4780929" y="2690813"/>
            <a:chExt cx="1967534" cy="1476375"/>
          </a:xfrm>
        </p:grpSpPr>
        <p:pic>
          <p:nvPicPr>
            <p:cNvPr id="3074" name="Picture 2">
              <a:extLst>
                <a:ext uri="{FF2B5EF4-FFF2-40B4-BE49-F238E27FC236}">
                  <a16:creationId xmlns:a16="http://schemas.microsoft.com/office/drawing/2014/main" id="{58F90A10-7B83-A1CE-56C6-0DD5FB7C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A5B0AFA-6EE9-28B6-80DA-99FE25510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94A4E16-4202-86C6-94B6-18EED08A905A}"/>
              </a:ext>
            </a:extLst>
          </p:cNvPr>
          <p:cNvGrpSpPr/>
          <p:nvPr/>
        </p:nvGrpSpPr>
        <p:grpSpPr>
          <a:xfrm>
            <a:off x="1006105" y="1428452"/>
            <a:ext cx="2766460" cy="2000548"/>
            <a:chOff x="4785967" y="1981199"/>
            <a:chExt cx="2060575" cy="1447801"/>
          </a:xfrm>
        </p:grpSpPr>
        <p:pic>
          <p:nvPicPr>
            <p:cNvPr id="3078" name="Picture 6">
              <a:extLst>
                <a:ext uri="{FF2B5EF4-FFF2-40B4-BE49-F238E27FC236}">
                  <a16:creationId xmlns:a16="http://schemas.microsoft.com/office/drawing/2014/main" id="{301F9AFB-08FA-3ECB-C3D2-80B6F58A7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967" y="1981199"/>
              <a:ext cx="55245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22ECC876-4989-570F-A099-7396228C4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742" y="1981199"/>
              <a:ext cx="581025" cy="14097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26A0EAA-9C34-EEDF-7CAA-3EAAE5620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042" y="1981199"/>
              <a:ext cx="571500" cy="144780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8DDE042E-13F9-3048-2806-498AB4C6E752}"/>
              </a:ext>
            </a:extLst>
          </p:cNvPr>
          <p:cNvSpPr txBox="1"/>
          <p:nvPr/>
        </p:nvSpPr>
        <p:spPr>
          <a:xfrm>
            <a:off x="4601816" y="1357828"/>
            <a:ext cx="4104861" cy="1754326"/>
          </a:xfrm>
          <a:prstGeom prst="rect">
            <a:avLst/>
          </a:prstGeom>
          <a:noFill/>
        </p:spPr>
        <p:txBody>
          <a:bodyPr wrap="square" rtlCol="0">
            <a:spAutoFit/>
          </a:bodyPr>
          <a:lstStyle/>
          <a:p>
            <a:r>
              <a:rPr lang="en-GB" sz="3600" dirty="0">
                <a:solidFill>
                  <a:schemeClr val="accent1"/>
                </a:solidFill>
                <a:latin typeface="+mj-lt"/>
              </a:rPr>
              <a:t>Developers</a:t>
            </a:r>
          </a:p>
          <a:p>
            <a:pPr marL="285750" indent="-285750">
              <a:buFont typeface="Arial" panose="020B0604020202020204" pitchFamily="34" charset="0"/>
              <a:buChar char="•"/>
            </a:pPr>
            <a:r>
              <a:rPr lang="en-GB" sz="2400" dirty="0"/>
              <a:t>Very technical</a:t>
            </a:r>
          </a:p>
          <a:p>
            <a:pPr marL="285750" indent="-285750">
              <a:buFont typeface="Arial" panose="020B0604020202020204" pitchFamily="34" charset="0"/>
              <a:buChar char="•"/>
            </a:pPr>
            <a:r>
              <a:rPr lang="en-GB" sz="2400" dirty="0"/>
              <a:t>Can write code</a:t>
            </a:r>
          </a:p>
          <a:p>
            <a:pPr marL="285750" indent="-285750">
              <a:buFont typeface="Arial" panose="020B0604020202020204" pitchFamily="34" charset="0"/>
              <a:buChar char="•"/>
            </a:pPr>
            <a:r>
              <a:rPr lang="en-GB" sz="2400" dirty="0"/>
              <a:t>Understand the tech</a:t>
            </a:r>
          </a:p>
        </p:txBody>
      </p:sp>
      <p:sp>
        <p:nvSpPr>
          <p:cNvPr id="6" name="TextBox 5">
            <a:extLst>
              <a:ext uri="{FF2B5EF4-FFF2-40B4-BE49-F238E27FC236}">
                <a16:creationId xmlns:a16="http://schemas.microsoft.com/office/drawing/2014/main" id="{8F1097E8-6508-6A1E-CFA7-272F6C0B60AA}"/>
              </a:ext>
            </a:extLst>
          </p:cNvPr>
          <p:cNvSpPr txBox="1"/>
          <p:nvPr/>
        </p:nvSpPr>
        <p:spPr>
          <a:xfrm>
            <a:off x="4601816" y="3745846"/>
            <a:ext cx="7285384" cy="1754326"/>
          </a:xfrm>
          <a:prstGeom prst="rect">
            <a:avLst/>
          </a:prstGeom>
          <a:noFill/>
        </p:spPr>
        <p:txBody>
          <a:bodyPr wrap="square" rtlCol="0">
            <a:spAutoFit/>
          </a:bodyPr>
          <a:lstStyle/>
          <a:p>
            <a:r>
              <a:rPr lang="en-GB" sz="3600" dirty="0">
                <a:solidFill>
                  <a:schemeClr val="accent1"/>
                </a:solidFill>
                <a:latin typeface="+mj-lt"/>
              </a:rPr>
              <a:t>Business users</a:t>
            </a:r>
          </a:p>
          <a:p>
            <a:pPr marL="285750" indent="-285750">
              <a:buFont typeface="Arial" panose="020B0604020202020204" pitchFamily="34" charset="0"/>
              <a:buChar char="•"/>
            </a:pPr>
            <a:r>
              <a:rPr lang="en-GB" sz="2400" dirty="0"/>
              <a:t>Understand the business</a:t>
            </a:r>
          </a:p>
          <a:p>
            <a:pPr marL="285750" indent="-285750">
              <a:buFont typeface="Arial" panose="020B0604020202020204" pitchFamily="34" charset="0"/>
              <a:buChar char="•"/>
            </a:pPr>
            <a:r>
              <a:rPr lang="en-GB" sz="2400" dirty="0"/>
              <a:t>Know what they want to see</a:t>
            </a:r>
          </a:p>
          <a:p>
            <a:pPr marL="285750" indent="-285750">
              <a:buFont typeface="Arial" panose="020B0604020202020204" pitchFamily="34" charset="0"/>
              <a:buChar char="•"/>
            </a:pPr>
            <a:r>
              <a:rPr lang="en-GB" sz="2400" dirty="0"/>
              <a:t>Not always great at explaining what they need</a:t>
            </a:r>
          </a:p>
        </p:txBody>
      </p:sp>
    </p:spTree>
    <p:extLst>
      <p:ext uri="{BB962C8B-B14F-4D97-AF65-F5344CB8AC3E}">
        <p14:creationId xmlns:p14="http://schemas.microsoft.com/office/powerpoint/2010/main" val="23672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D4AA-F5AD-49B9-DFFE-EA18DE1132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61A645E-759C-7198-2FCA-6C93257E121D}"/>
              </a:ext>
            </a:extLst>
          </p:cNvPr>
          <p:cNvSpPr>
            <a:spLocks noGrp="1"/>
          </p:cNvSpPr>
          <p:nvPr>
            <p:ph type="ctrTitle"/>
          </p:nvPr>
        </p:nvSpPr>
        <p:spPr>
          <a:xfrm>
            <a:off x="766618" y="2512292"/>
            <a:ext cx="8127692" cy="2222994"/>
          </a:xfrm>
        </p:spPr>
        <p:txBody>
          <a:bodyPr/>
          <a:lstStyle/>
          <a:p>
            <a:r>
              <a:rPr lang="en-GB" sz="6600" dirty="0"/>
              <a:t>COLLABORATIVE DATA MODELLING</a:t>
            </a:r>
          </a:p>
        </p:txBody>
      </p:sp>
      <p:pic>
        <p:nvPicPr>
          <p:cNvPr id="14" name="Picture Placeholder 13">
            <a:extLst>
              <a:ext uri="{FF2B5EF4-FFF2-40B4-BE49-F238E27FC236}">
                <a16:creationId xmlns:a16="http://schemas.microsoft.com/office/drawing/2014/main" id="{E535B63E-ACAB-A08D-4FB3-E337F5291FB4}"/>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28438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613E-DB9B-F7B6-2E6C-62F73C612A7A}"/>
              </a:ext>
            </a:extLst>
          </p:cNvPr>
          <p:cNvSpPr>
            <a:spLocks noGrp="1"/>
          </p:cNvSpPr>
          <p:nvPr>
            <p:ph type="ctrTitle"/>
          </p:nvPr>
        </p:nvSpPr>
        <p:spPr>
          <a:xfrm>
            <a:off x="607540" y="412138"/>
            <a:ext cx="10976920" cy="584775"/>
          </a:xfrm>
        </p:spPr>
        <p:txBody>
          <a:bodyPr/>
          <a:lstStyle/>
          <a:p>
            <a:r>
              <a:rPr lang="en-GB" dirty="0">
                <a:solidFill>
                  <a:schemeClr val="accent2"/>
                </a:solidFill>
              </a:rPr>
              <a:t>DATA MODELLING TOOLS &amp; TECHNIQUES</a:t>
            </a:r>
          </a:p>
        </p:txBody>
      </p:sp>
      <p:sp>
        <p:nvSpPr>
          <p:cNvPr id="5" name="Content Placeholder 4">
            <a:extLst>
              <a:ext uri="{FF2B5EF4-FFF2-40B4-BE49-F238E27FC236}">
                <a16:creationId xmlns:a16="http://schemas.microsoft.com/office/drawing/2014/main" id="{D3DC1B53-37D9-665A-6CF1-78C9FCC141EF}"/>
              </a:ext>
            </a:extLst>
          </p:cNvPr>
          <p:cNvSpPr>
            <a:spLocks noGrp="1"/>
          </p:cNvSpPr>
          <p:nvPr>
            <p:ph sz="quarter" idx="10"/>
          </p:nvPr>
        </p:nvSpPr>
        <p:spPr/>
        <p:txBody>
          <a:bodyPr/>
          <a:lstStyle/>
          <a:p>
            <a:endParaRPr lang="en-GB" dirty="0"/>
          </a:p>
        </p:txBody>
      </p:sp>
      <p:sp>
        <p:nvSpPr>
          <p:cNvPr id="3" name="TextBox 2">
            <a:extLst>
              <a:ext uri="{FF2B5EF4-FFF2-40B4-BE49-F238E27FC236}">
                <a16:creationId xmlns:a16="http://schemas.microsoft.com/office/drawing/2014/main" id="{7142D6E8-74E0-D270-7B17-79CBB0E944BA}"/>
              </a:ext>
            </a:extLst>
          </p:cNvPr>
          <p:cNvSpPr txBox="1"/>
          <p:nvPr/>
        </p:nvSpPr>
        <p:spPr>
          <a:xfrm>
            <a:off x="3179619" y="1693718"/>
            <a:ext cx="4713853" cy="3139321"/>
          </a:xfrm>
          <a:prstGeom prst="rect">
            <a:avLst/>
          </a:prstGeom>
          <a:noFill/>
        </p:spPr>
        <p:txBody>
          <a:bodyPr wrap="square" rtlCol="0">
            <a:spAutoFit/>
          </a:bodyPr>
          <a:lstStyle/>
          <a:p>
            <a:pPr marL="285750" indent="-285750">
              <a:buFont typeface="Arial" panose="020B0604020202020204" pitchFamily="34" charset="0"/>
              <a:buChar char="•"/>
            </a:pPr>
            <a:r>
              <a:rPr lang="en-GB" sz="6600" dirty="0">
                <a:solidFill>
                  <a:schemeClr val="accent1"/>
                </a:solidFill>
                <a:latin typeface="+mj-lt"/>
              </a:rPr>
              <a:t>BEAM*</a:t>
            </a:r>
          </a:p>
          <a:p>
            <a:pPr marL="285750" indent="-285750">
              <a:buFont typeface="Arial" panose="020B0604020202020204" pitchFamily="34" charset="0"/>
              <a:buChar char="•"/>
            </a:pPr>
            <a:endParaRPr lang="en-GB" sz="6600" dirty="0">
              <a:solidFill>
                <a:schemeClr val="accent1"/>
              </a:solidFill>
              <a:latin typeface="+mj-lt"/>
            </a:endParaRPr>
          </a:p>
          <a:p>
            <a:pPr marL="285750" indent="-285750">
              <a:buFont typeface="Arial" panose="020B0604020202020204" pitchFamily="34" charset="0"/>
              <a:buChar char="•"/>
            </a:pPr>
            <a:r>
              <a:rPr lang="en-GB" sz="6600" dirty="0">
                <a:solidFill>
                  <a:schemeClr val="accent1"/>
                </a:solidFill>
                <a:latin typeface="+mj-lt"/>
              </a:rPr>
              <a:t>SUN MODELLING</a:t>
            </a:r>
          </a:p>
        </p:txBody>
      </p:sp>
    </p:spTree>
    <p:extLst>
      <p:ext uri="{BB962C8B-B14F-4D97-AF65-F5344CB8AC3E}">
        <p14:creationId xmlns:p14="http://schemas.microsoft.com/office/powerpoint/2010/main" val="23179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C4A68-943B-AAFF-351E-11FE506358BC}"/>
              </a:ext>
            </a:extLst>
          </p:cNvPr>
          <p:cNvSpPr>
            <a:spLocks noGrp="1"/>
          </p:cNvSpPr>
          <p:nvPr>
            <p:ph type="ctrTitle"/>
          </p:nvPr>
        </p:nvSpPr>
        <p:spPr>
          <a:xfrm>
            <a:off x="607540" y="362948"/>
            <a:ext cx="10976920" cy="584775"/>
          </a:xfrm>
        </p:spPr>
        <p:txBody>
          <a:bodyPr/>
          <a:lstStyle/>
          <a:p>
            <a:r>
              <a:rPr lang="en-GB" dirty="0">
                <a:solidFill>
                  <a:schemeClr val="accent2"/>
                </a:solidFill>
              </a:rPr>
              <a:t>BEAM*</a:t>
            </a:r>
          </a:p>
        </p:txBody>
      </p:sp>
      <p:pic>
        <p:nvPicPr>
          <p:cNvPr id="6" name="Picture 5">
            <a:extLst>
              <a:ext uri="{FF2B5EF4-FFF2-40B4-BE49-F238E27FC236}">
                <a16:creationId xmlns:a16="http://schemas.microsoft.com/office/drawing/2014/main" id="{9E41A03B-25B8-2EEC-273A-0350D2BC2710}"/>
              </a:ext>
            </a:extLst>
          </p:cNvPr>
          <p:cNvPicPr>
            <a:picLocks noChangeAspect="1"/>
          </p:cNvPicPr>
          <p:nvPr/>
        </p:nvPicPr>
        <p:blipFill>
          <a:blip r:embed="rId3"/>
          <a:stretch>
            <a:fillRect/>
          </a:stretch>
        </p:blipFill>
        <p:spPr>
          <a:xfrm>
            <a:off x="7662967" y="1327725"/>
            <a:ext cx="3810000" cy="4762500"/>
          </a:xfrm>
          <a:prstGeom prst="rect">
            <a:avLst/>
          </a:prstGeom>
        </p:spPr>
      </p:pic>
      <p:sp>
        <p:nvSpPr>
          <p:cNvPr id="11" name="Freeform: Shape 10">
            <a:extLst>
              <a:ext uri="{FF2B5EF4-FFF2-40B4-BE49-F238E27FC236}">
                <a16:creationId xmlns:a16="http://schemas.microsoft.com/office/drawing/2014/main" id="{DE9B00E5-E5F0-8E7D-417F-04ADF6D1167E}"/>
              </a:ext>
            </a:extLst>
          </p:cNvPr>
          <p:cNvSpPr/>
          <p:nvPr/>
        </p:nvSpPr>
        <p:spPr>
          <a:xfrm>
            <a:off x="219529" y="13286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Agile Data </a:t>
            </a:r>
            <a:r>
              <a:rPr lang="en-GB" sz="2400" dirty="0"/>
              <a:t>W</a:t>
            </a:r>
            <a:r>
              <a:rPr lang="en-GB" sz="2400" kern="1200" dirty="0"/>
              <a:t>arehouse Design by Lawrence Corr</a:t>
            </a:r>
          </a:p>
        </p:txBody>
      </p:sp>
      <p:sp>
        <p:nvSpPr>
          <p:cNvPr id="12" name="Freeform: Shape 11">
            <a:extLst>
              <a:ext uri="{FF2B5EF4-FFF2-40B4-BE49-F238E27FC236}">
                <a16:creationId xmlns:a16="http://schemas.microsoft.com/office/drawing/2014/main" id="{04E0FB8E-8045-8FA2-494A-BCC34837A47C}"/>
              </a:ext>
            </a:extLst>
          </p:cNvPr>
          <p:cNvSpPr/>
          <p:nvPr/>
        </p:nvSpPr>
        <p:spPr>
          <a:xfrm>
            <a:off x="219529" y="25598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Business Event Analysis and Modelling</a:t>
            </a:r>
          </a:p>
        </p:txBody>
      </p:sp>
      <p:sp>
        <p:nvSpPr>
          <p:cNvPr id="13" name="Freeform: Shape 12">
            <a:extLst>
              <a:ext uri="{FF2B5EF4-FFF2-40B4-BE49-F238E27FC236}">
                <a16:creationId xmlns:a16="http://schemas.microsoft.com/office/drawing/2014/main" id="{F2888414-63C2-55CA-58F8-1F707F924646}"/>
              </a:ext>
            </a:extLst>
          </p:cNvPr>
          <p:cNvSpPr/>
          <p:nvPr/>
        </p:nvSpPr>
        <p:spPr>
          <a:xfrm>
            <a:off x="219529" y="37910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3 Ds</a:t>
            </a:r>
          </a:p>
        </p:txBody>
      </p:sp>
      <p:sp>
        <p:nvSpPr>
          <p:cNvPr id="14" name="Freeform: Shape 13">
            <a:extLst>
              <a:ext uri="{FF2B5EF4-FFF2-40B4-BE49-F238E27FC236}">
                <a16:creationId xmlns:a16="http://schemas.microsoft.com/office/drawing/2014/main" id="{7921A30D-1166-1990-869F-1241402EAE43}"/>
              </a:ext>
            </a:extLst>
          </p:cNvPr>
          <p:cNvSpPr/>
          <p:nvPr/>
        </p:nvSpPr>
        <p:spPr>
          <a:xfrm>
            <a:off x="219529" y="50222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7 </a:t>
            </a:r>
            <a:r>
              <a:rPr lang="en-GB" sz="2400" kern="1200" dirty="0" err="1"/>
              <a:t>Ws</a:t>
            </a:r>
            <a:endParaRPr lang="en-GB" sz="2400" kern="1200" dirty="0"/>
          </a:p>
        </p:txBody>
      </p:sp>
    </p:spTree>
    <p:extLst>
      <p:ext uri="{BB962C8B-B14F-4D97-AF65-F5344CB8AC3E}">
        <p14:creationId xmlns:p14="http://schemas.microsoft.com/office/powerpoint/2010/main" val="4229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83612-F73A-978F-71F3-026505986970}"/>
              </a:ext>
            </a:extLst>
          </p:cNvPr>
          <p:cNvSpPr>
            <a:spLocks noGrp="1"/>
          </p:cNvSpPr>
          <p:nvPr>
            <p:ph type="ctrTitle"/>
          </p:nvPr>
        </p:nvSpPr>
        <p:spPr>
          <a:xfrm>
            <a:off x="607540" y="391157"/>
            <a:ext cx="10976920" cy="584775"/>
          </a:xfrm>
        </p:spPr>
        <p:txBody>
          <a:bodyPr/>
          <a:lstStyle/>
          <a:p>
            <a:r>
              <a:rPr lang="en-GB" dirty="0">
                <a:solidFill>
                  <a:schemeClr val="accent2"/>
                </a:solidFill>
              </a:rPr>
              <a:t>Sun modelling</a:t>
            </a:r>
          </a:p>
        </p:txBody>
      </p:sp>
      <p:sp>
        <p:nvSpPr>
          <p:cNvPr id="11" name="Freeform: Shape 10">
            <a:extLst>
              <a:ext uri="{FF2B5EF4-FFF2-40B4-BE49-F238E27FC236}">
                <a16:creationId xmlns:a16="http://schemas.microsoft.com/office/drawing/2014/main" id="{5C891650-F9CA-081B-0D37-DEAE3A35C47F}"/>
              </a:ext>
            </a:extLst>
          </p:cNvPr>
          <p:cNvSpPr/>
          <p:nvPr/>
        </p:nvSpPr>
        <p:spPr>
          <a:xfrm>
            <a:off x="608013" y="1284863"/>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Word of mouth technique</a:t>
            </a:r>
          </a:p>
        </p:txBody>
      </p:sp>
      <p:sp>
        <p:nvSpPr>
          <p:cNvPr id="12" name="Freeform: Shape 11">
            <a:extLst>
              <a:ext uri="{FF2B5EF4-FFF2-40B4-BE49-F238E27FC236}">
                <a16:creationId xmlns:a16="http://schemas.microsoft.com/office/drawing/2014/main" id="{861DF3EE-EEE9-804B-E11B-E4BB07115297}"/>
              </a:ext>
            </a:extLst>
          </p:cNvPr>
          <p:cNvSpPr/>
          <p:nvPr/>
        </p:nvSpPr>
        <p:spPr>
          <a:xfrm>
            <a:off x="608013" y="2417495"/>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Advocates of Sun Modelling</a:t>
            </a:r>
          </a:p>
        </p:txBody>
      </p:sp>
      <p:sp>
        <p:nvSpPr>
          <p:cNvPr id="13" name="Freeform: Shape 12">
            <a:extLst>
              <a:ext uri="{FF2B5EF4-FFF2-40B4-BE49-F238E27FC236}">
                <a16:creationId xmlns:a16="http://schemas.microsoft.com/office/drawing/2014/main" id="{A743AC8A-0E87-2109-A472-2A55E7D4E899}"/>
              </a:ext>
            </a:extLst>
          </p:cNvPr>
          <p:cNvSpPr/>
          <p:nvPr/>
        </p:nvSpPr>
        <p:spPr>
          <a:xfrm>
            <a:off x="967251" y="3456251"/>
            <a:ext cx="5405722" cy="1318590"/>
          </a:xfrm>
          <a:custGeom>
            <a:avLst/>
            <a:gdLst>
              <a:gd name="connsiteX0" fmla="*/ 0 w 5764960"/>
              <a:gd name="connsiteY0" fmla="*/ 0 h 1318590"/>
              <a:gd name="connsiteX1" fmla="*/ 5764960 w 5764960"/>
              <a:gd name="connsiteY1" fmla="*/ 0 h 1318590"/>
              <a:gd name="connsiteX2" fmla="*/ 5764960 w 5764960"/>
              <a:gd name="connsiteY2" fmla="*/ 1318590 h 1318590"/>
              <a:gd name="connsiteX3" fmla="*/ 0 w 5764960"/>
              <a:gd name="connsiteY3" fmla="*/ 1318590 h 1318590"/>
              <a:gd name="connsiteX4" fmla="*/ 0 w 5764960"/>
              <a:gd name="connsiteY4" fmla="*/ 0 h 131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960" h="1318590">
                <a:moveTo>
                  <a:pt x="0" y="0"/>
                </a:moveTo>
                <a:lnTo>
                  <a:pt x="5764960" y="0"/>
                </a:lnTo>
                <a:lnTo>
                  <a:pt x="5764960" y="1318590"/>
                </a:lnTo>
                <a:lnTo>
                  <a:pt x="0" y="13185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30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Emma Zambonini</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Pete Moore</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Terry McCann</a:t>
            </a:r>
          </a:p>
        </p:txBody>
      </p:sp>
      <p:sp>
        <p:nvSpPr>
          <p:cNvPr id="7" name="TextBox 6">
            <a:extLst>
              <a:ext uri="{FF2B5EF4-FFF2-40B4-BE49-F238E27FC236}">
                <a16:creationId xmlns:a16="http://schemas.microsoft.com/office/drawing/2014/main" id="{8F442C13-4CE6-1428-3779-591ED47E202B}"/>
              </a:ext>
            </a:extLst>
          </p:cNvPr>
          <p:cNvSpPr txBox="1"/>
          <p:nvPr/>
        </p:nvSpPr>
        <p:spPr>
          <a:xfrm>
            <a:off x="607540" y="4929914"/>
            <a:ext cx="6430074" cy="892552"/>
          </a:xfrm>
          <a:prstGeom prst="rect">
            <a:avLst/>
          </a:prstGeom>
          <a:noFill/>
        </p:spPr>
        <p:txBody>
          <a:bodyPr wrap="square" rtlCol="0">
            <a:spAutoFit/>
          </a:bodyPr>
          <a:lstStyle/>
          <a:p>
            <a:r>
              <a:rPr lang="en-GB" sz="3200" dirty="0">
                <a:latin typeface="+mj-lt"/>
              </a:rPr>
              <a:t>Mark Whitehorn</a:t>
            </a:r>
          </a:p>
          <a:p>
            <a:r>
              <a:rPr lang="en-GB" sz="2000" dirty="0">
                <a:solidFill>
                  <a:schemeClr val="accent1"/>
                </a:solidFill>
              </a:rPr>
              <a:t>Professor of Analytics at the University of Dundee </a:t>
            </a:r>
          </a:p>
        </p:txBody>
      </p:sp>
      <p:sp>
        <p:nvSpPr>
          <p:cNvPr id="8" name="Oval 7">
            <a:extLst>
              <a:ext uri="{FF2B5EF4-FFF2-40B4-BE49-F238E27FC236}">
                <a16:creationId xmlns:a16="http://schemas.microsoft.com/office/drawing/2014/main" id="{203E5BA4-288B-9344-4617-9BF5EB7B92DE}"/>
              </a:ext>
            </a:extLst>
          </p:cNvPr>
          <p:cNvSpPr/>
          <p:nvPr/>
        </p:nvSpPr>
        <p:spPr>
          <a:xfrm rot="5400000">
            <a:off x="6772593" y="767775"/>
            <a:ext cx="5040000" cy="5040000"/>
          </a:xfrm>
          <a:prstGeom prst="ellipse">
            <a:avLst/>
          </a:prstGeom>
          <a:blipFill dpi="0" rotWithShape="0">
            <a:blip r:embed="rId3"/>
            <a:srcRect/>
            <a:stretch>
              <a:fillRect/>
            </a:stretch>
          </a:blipFill>
          <a:ln w="825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Tree>
    <p:extLst>
      <p:ext uri="{BB962C8B-B14F-4D97-AF65-F5344CB8AC3E}">
        <p14:creationId xmlns:p14="http://schemas.microsoft.com/office/powerpoint/2010/main" val="212826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4C36FC-35FE-F2F2-B3E8-2CD130F0712D}"/>
              </a:ext>
            </a:extLst>
          </p:cNvPr>
          <p:cNvSpPr>
            <a:spLocks noGrp="1"/>
          </p:cNvSpPr>
          <p:nvPr>
            <p:ph type="ctrTitle"/>
          </p:nvPr>
        </p:nvSpPr>
        <p:spPr>
          <a:xfrm>
            <a:off x="607540" y="412137"/>
            <a:ext cx="10976920" cy="584775"/>
          </a:xfrm>
        </p:spPr>
        <p:txBody>
          <a:bodyPr/>
          <a:lstStyle/>
          <a:p>
            <a:r>
              <a:rPr lang="en-GB" dirty="0">
                <a:solidFill>
                  <a:schemeClr val="accent2"/>
                </a:solidFill>
              </a:rPr>
              <a:t>TYPES OF DATA MODEL</a:t>
            </a:r>
          </a:p>
        </p:txBody>
      </p:sp>
      <p:sp>
        <p:nvSpPr>
          <p:cNvPr id="21" name="Freeform: Shape 20">
            <a:extLst>
              <a:ext uri="{FF2B5EF4-FFF2-40B4-BE49-F238E27FC236}">
                <a16:creationId xmlns:a16="http://schemas.microsoft.com/office/drawing/2014/main" id="{A4CD87B1-CDA9-F21D-A024-BE3DA423D2E6}"/>
              </a:ext>
            </a:extLst>
          </p:cNvPr>
          <p:cNvSpPr/>
          <p:nvPr/>
        </p:nvSpPr>
        <p:spPr>
          <a:xfrm>
            <a:off x="5510159" y="840424"/>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User Model</a:t>
            </a:r>
          </a:p>
        </p:txBody>
      </p:sp>
      <p:sp>
        <p:nvSpPr>
          <p:cNvPr id="22" name="Rectangle 21">
            <a:extLst>
              <a:ext uri="{FF2B5EF4-FFF2-40B4-BE49-F238E27FC236}">
                <a16:creationId xmlns:a16="http://schemas.microsoft.com/office/drawing/2014/main" id="{9357E6D9-0FA5-1B8A-F540-D2C6BCDF56D7}"/>
              </a:ext>
            </a:extLst>
          </p:cNvPr>
          <p:cNvSpPr/>
          <p:nvPr/>
        </p:nvSpPr>
        <p:spPr>
          <a:xfrm>
            <a:off x="7270513" y="1233184"/>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dirty="0"/>
          </a:p>
        </p:txBody>
      </p:sp>
      <p:sp>
        <p:nvSpPr>
          <p:cNvPr id="23" name="Freeform: Shape 22">
            <a:extLst>
              <a:ext uri="{FF2B5EF4-FFF2-40B4-BE49-F238E27FC236}">
                <a16:creationId xmlns:a16="http://schemas.microsoft.com/office/drawing/2014/main" id="{4375512A-D0C5-881A-6665-A6D205E5E4B2}"/>
              </a:ext>
            </a:extLst>
          </p:cNvPr>
          <p:cNvSpPr/>
          <p:nvPr/>
        </p:nvSpPr>
        <p:spPr>
          <a:xfrm>
            <a:off x="3664968" y="840424"/>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4" name="Freeform: Shape 23">
            <a:extLst>
              <a:ext uri="{FF2B5EF4-FFF2-40B4-BE49-F238E27FC236}">
                <a16:creationId xmlns:a16="http://schemas.microsoft.com/office/drawing/2014/main" id="{D690B3A0-F58B-6477-0D01-1DE02B4EAE19}"/>
              </a:ext>
            </a:extLst>
          </p:cNvPr>
          <p:cNvSpPr/>
          <p:nvPr/>
        </p:nvSpPr>
        <p:spPr>
          <a:xfrm>
            <a:off x="4584028"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Conceptual Model</a:t>
            </a:r>
          </a:p>
        </p:txBody>
      </p:sp>
      <p:sp>
        <p:nvSpPr>
          <p:cNvPr id="25" name="Rectangle 24">
            <a:extLst>
              <a:ext uri="{FF2B5EF4-FFF2-40B4-BE49-F238E27FC236}">
                <a16:creationId xmlns:a16="http://schemas.microsoft.com/office/drawing/2014/main" id="{C7837462-7648-B04C-4092-E21537423253}"/>
              </a:ext>
            </a:extLst>
          </p:cNvPr>
          <p:cNvSpPr/>
          <p:nvPr/>
        </p:nvSpPr>
        <p:spPr>
          <a:xfrm>
            <a:off x="2392423" y="2900062"/>
            <a:ext cx="2120909"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6" name="Freeform: Shape 25">
            <a:extLst>
              <a:ext uri="{FF2B5EF4-FFF2-40B4-BE49-F238E27FC236}">
                <a16:creationId xmlns:a16="http://schemas.microsoft.com/office/drawing/2014/main" id="{BDD0E59A-727C-96B6-F97B-40FE7C1667E9}"/>
              </a:ext>
            </a:extLst>
          </p:cNvPr>
          <p:cNvSpPr/>
          <p:nvPr/>
        </p:nvSpPr>
        <p:spPr>
          <a:xfrm>
            <a:off x="6429219"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3"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7" name="Freeform: Shape 26">
            <a:extLst>
              <a:ext uri="{FF2B5EF4-FFF2-40B4-BE49-F238E27FC236}">
                <a16:creationId xmlns:a16="http://schemas.microsoft.com/office/drawing/2014/main" id="{65EECECC-C3DB-3955-14E2-6E434BE2EB9B}"/>
              </a:ext>
            </a:extLst>
          </p:cNvPr>
          <p:cNvSpPr/>
          <p:nvPr/>
        </p:nvSpPr>
        <p:spPr>
          <a:xfrm>
            <a:off x="5510159" y="4174178"/>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Logical Model</a:t>
            </a:r>
          </a:p>
        </p:txBody>
      </p:sp>
      <p:sp>
        <p:nvSpPr>
          <p:cNvPr id="28" name="Rectangle 27">
            <a:extLst>
              <a:ext uri="{FF2B5EF4-FFF2-40B4-BE49-F238E27FC236}">
                <a16:creationId xmlns:a16="http://schemas.microsoft.com/office/drawing/2014/main" id="{B50E526B-5AAB-5BD2-53B6-C256A18A20A8}"/>
              </a:ext>
            </a:extLst>
          </p:cNvPr>
          <p:cNvSpPr/>
          <p:nvPr/>
        </p:nvSpPr>
        <p:spPr>
          <a:xfrm>
            <a:off x="7270513" y="4566939"/>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9" name="Freeform: Shape 28">
            <a:extLst>
              <a:ext uri="{FF2B5EF4-FFF2-40B4-BE49-F238E27FC236}">
                <a16:creationId xmlns:a16="http://schemas.microsoft.com/office/drawing/2014/main" id="{1905754A-CD23-42D9-8AAC-F4CB676ADE0F}"/>
              </a:ext>
            </a:extLst>
          </p:cNvPr>
          <p:cNvSpPr/>
          <p:nvPr/>
        </p:nvSpPr>
        <p:spPr>
          <a:xfrm>
            <a:off x="3664968" y="4174178"/>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Tree>
    <p:extLst>
      <p:ext uri="{BB962C8B-B14F-4D97-AF65-F5344CB8AC3E}">
        <p14:creationId xmlns:p14="http://schemas.microsoft.com/office/powerpoint/2010/main" val="10304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 presetClass="emph" presetSubtype="2" fill="hold" nodeType="withEffect">
                                  <p:stCondLst>
                                    <p:cond delay="0"/>
                                  </p:stCondLst>
                                  <p:childTnLst>
                                    <p:animClr clrSpc="rgb" dir="cw">
                                      <p:cBhvr>
                                        <p:cTn id="9" dur="2000" fill="hold"/>
                                        <p:tgtEl>
                                          <p:spTgt spid="21"/>
                                        </p:tgtEl>
                                        <p:attrNameLst>
                                          <p:attrName>fillcolor</p:attrName>
                                        </p:attrNameLst>
                                      </p:cBhvr>
                                      <p:to>
                                        <a:schemeClr val="accent1"/>
                                      </p:to>
                                    </p:animClr>
                                    <p:set>
                                      <p:cBhvr>
                                        <p:cTn id="10" dur="2000" fill="hold"/>
                                        <p:tgtEl>
                                          <p:spTgt spid="21"/>
                                        </p:tgtEl>
                                        <p:attrNameLst>
                                          <p:attrName>fill.type</p:attrName>
                                        </p:attrNameLst>
                                      </p:cBhvr>
                                      <p:to>
                                        <p:strVal val="solid"/>
                                      </p:to>
                                    </p:set>
                                    <p:set>
                                      <p:cBhvr>
                                        <p:cTn id="11" dur="2000" fill="hold"/>
                                        <p:tgtEl>
                                          <p:spTgt spid="21"/>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24"/>
                                        </p:tgtEl>
                                        <p:attrNameLst>
                                          <p:attrName>fillcolor</p:attrName>
                                        </p:attrNameLst>
                                      </p:cBhvr>
                                      <p:to>
                                        <a:schemeClr val="accent1"/>
                                      </p:to>
                                    </p:animClr>
                                    <p:set>
                                      <p:cBhvr>
                                        <p:cTn id="16" dur="2000" fill="hold"/>
                                        <p:tgtEl>
                                          <p:spTgt spid="24"/>
                                        </p:tgtEl>
                                        <p:attrNameLst>
                                          <p:attrName>fill.type</p:attrName>
                                        </p:attrNameLst>
                                      </p:cBhvr>
                                      <p:to>
                                        <p:strVal val="solid"/>
                                      </p:to>
                                    </p:set>
                                    <p:set>
                                      <p:cBhvr>
                                        <p:cTn id="17" dur="2000" fill="hold"/>
                                        <p:tgtEl>
                                          <p:spTgt spid="24"/>
                                        </p:tgtEl>
                                        <p:attrNameLst>
                                          <p:attrName>fill.on</p:attrName>
                                        </p:attrNameLst>
                                      </p:cBhvr>
                                      <p:to>
                                        <p:strVal val="true"/>
                                      </p:to>
                                    </p:set>
                                  </p:childTnLst>
                                </p:cTn>
                              </p:par>
                              <p:par>
                                <p:cTn id="18" presetID="10" presetClass="entr" presetSubtype="0" fill="hold" nodeType="with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7"/>
                                        </p:tgtEl>
                                        <p:attrNameLst>
                                          <p:attrName>fillcolor</p:attrName>
                                        </p:attrNameLst>
                                      </p:cBhvr>
                                      <p:to>
                                        <a:schemeClr val="accent1"/>
                                      </p:to>
                                    </p:animClr>
                                    <p:set>
                                      <p:cBhvr>
                                        <p:cTn id="25" dur="2000" fill="hold"/>
                                        <p:tgtEl>
                                          <p:spTgt spid="27"/>
                                        </p:tgtEl>
                                        <p:attrNameLst>
                                          <p:attrName>fill.type</p:attrName>
                                        </p:attrNameLst>
                                      </p:cBhvr>
                                      <p:to>
                                        <p:strVal val="solid"/>
                                      </p:to>
                                    </p:set>
                                    <p:set>
                                      <p:cBhvr>
                                        <p:cTn id="26" dur="2000" fill="hold"/>
                                        <p:tgtEl>
                                          <p:spTgt spid="27"/>
                                        </p:tgtEl>
                                        <p:attrNameLst>
                                          <p:attrName>fill.on</p:attrName>
                                        </p:attrNameLst>
                                      </p:cBhvr>
                                      <p:to>
                                        <p:strVal val="true"/>
                                      </p:to>
                                    </p:set>
                                  </p:childTnLst>
                                </p:cTn>
                              </p:par>
                              <p:par>
                                <p:cTn id="27" presetID="10" presetClass="entr" presetSubtype="0" fill="hold" nodeType="with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Effect transition="in" filter="fade">
                                      <p:cBhvr>
                                        <p:cTn id="2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1B277-0D86-B196-1D35-96A7DD16024A}"/>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130E1FEE-65D1-D405-D3EF-623AE6FA0AD0}"/>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94F6B1E-07E4-5826-424B-DC6DC093623E}"/>
              </a:ext>
            </a:extLst>
          </p:cNvPr>
          <p:cNvPicPr>
            <a:picLocks noChangeAspect="1"/>
          </p:cNvPicPr>
          <p:nvPr/>
        </p:nvPicPr>
        <p:blipFill>
          <a:blip r:embed="rId3"/>
          <a:stretch>
            <a:fillRect/>
          </a:stretch>
        </p:blipFill>
        <p:spPr>
          <a:xfrm>
            <a:off x="7957489" y="2784936"/>
            <a:ext cx="3254829" cy="981873"/>
          </a:xfrm>
          <a:prstGeom prst="rect">
            <a:avLst/>
          </a:prstGeom>
        </p:spPr>
      </p:pic>
      <p:pic>
        <p:nvPicPr>
          <p:cNvPr id="11" name="Picture 2">
            <a:extLst>
              <a:ext uri="{FF2B5EF4-FFF2-40B4-BE49-F238E27FC236}">
                <a16:creationId xmlns:a16="http://schemas.microsoft.com/office/drawing/2014/main" id="{99A4BEA7-3958-FC60-9EC4-C6C86DF145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311400"/>
            <a:ext cx="2558422" cy="1439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red logo&#10;&#10;Description automatically generated">
            <a:extLst>
              <a:ext uri="{FF2B5EF4-FFF2-40B4-BE49-F238E27FC236}">
                <a16:creationId xmlns:a16="http://schemas.microsoft.com/office/drawing/2014/main" id="{D386F6A6-FE07-2A2F-F93A-EBBE6C9A15F6}"/>
              </a:ext>
            </a:extLst>
          </p:cNvPr>
          <p:cNvPicPr>
            <a:picLocks noChangeAspect="1"/>
          </p:cNvPicPr>
          <p:nvPr/>
        </p:nvPicPr>
        <p:blipFill>
          <a:blip r:embed="rId5"/>
          <a:stretch>
            <a:fillRect/>
          </a:stretch>
        </p:blipFill>
        <p:spPr>
          <a:xfrm>
            <a:off x="5576332" y="748483"/>
            <a:ext cx="3186529" cy="1250701"/>
          </a:xfrm>
          <a:prstGeom prst="rect">
            <a:avLst/>
          </a:prstGeom>
        </p:spPr>
      </p:pic>
    </p:spTree>
    <p:extLst>
      <p:ext uri="{BB962C8B-B14F-4D97-AF65-F5344CB8AC3E}">
        <p14:creationId xmlns:p14="http://schemas.microsoft.com/office/powerpoint/2010/main" val="19371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6551C1EF-AFF8-124F-BE97-42023B1426D4}"/>
                  </a:ext>
                </a:extLst>
              </p:cNvPr>
              <p:cNvGraphicFramePr>
                <a:graphicFrameLocks noGrp="1"/>
              </p:cNvGraphicFramePr>
              <p:nvPr>
                <p:extLst>
                  <p:ext uri="{D42A27DB-BD31-4B8C-83A1-F6EECF244321}">
                    <p14:modId xmlns:p14="http://schemas.microsoft.com/office/powerpoint/2010/main" val="1340008503"/>
                  </p:ext>
                </p:extLst>
              </p:nvPr>
            </p:nvGraphicFramePr>
            <p:xfrm>
              <a:off x="911678" y="163286"/>
              <a:ext cx="10368643" cy="612321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6551C1EF-AFF8-124F-BE97-42023B1426D4}"/>
                  </a:ext>
                </a:extLst>
              </p:cNvPr>
              <p:cNvPicPr>
                <a:picLocks noGrp="1" noRot="1" noChangeAspect="1" noMove="1" noResize="1" noEditPoints="1" noAdjustHandles="1" noChangeArrowheads="1" noChangeShapeType="1"/>
              </p:cNvPicPr>
              <p:nvPr/>
            </p:nvPicPr>
            <p:blipFill>
              <a:blip r:embed="rId4"/>
              <a:stretch>
                <a:fillRect/>
              </a:stretch>
            </p:blipFill>
            <p:spPr>
              <a:xfrm>
                <a:off x="911678" y="163286"/>
                <a:ext cx="10368643" cy="6123214"/>
              </a:xfrm>
              <a:prstGeom prst="rect">
                <a:avLst/>
              </a:prstGeom>
            </p:spPr>
          </p:pic>
        </mc:Fallback>
      </mc:AlternateContent>
    </p:spTree>
    <p:extLst>
      <p:ext uri="{BB962C8B-B14F-4D97-AF65-F5344CB8AC3E}">
        <p14:creationId xmlns:p14="http://schemas.microsoft.com/office/powerpoint/2010/main" val="3935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B1655-17D0-BD4D-08BB-7792414C9E36}"/>
              </a:ext>
            </a:extLst>
          </p:cNvPr>
          <p:cNvSpPr>
            <a:spLocks noGrp="1"/>
          </p:cNvSpPr>
          <p:nvPr>
            <p:ph type="ctrTitle"/>
          </p:nvPr>
        </p:nvSpPr>
        <p:spPr/>
        <p:txBody>
          <a:bodyPr/>
          <a:lstStyle/>
          <a:p>
            <a:r>
              <a:rPr lang="en-GB" dirty="0"/>
              <a:t>LOGICAL MODEL</a:t>
            </a:r>
          </a:p>
        </p:txBody>
      </p:sp>
      <p:pic>
        <p:nvPicPr>
          <p:cNvPr id="8" name="Picture 7" descr="A screenshot of a computer&#10;&#10;Description automatically generated">
            <a:extLst>
              <a:ext uri="{FF2B5EF4-FFF2-40B4-BE49-F238E27FC236}">
                <a16:creationId xmlns:a16="http://schemas.microsoft.com/office/drawing/2014/main" id="{B861666F-40BF-88A6-BF99-8F9A873C5471}"/>
              </a:ext>
            </a:extLst>
          </p:cNvPr>
          <p:cNvPicPr>
            <a:picLocks noChangeAspect="1"/>
          </p:cNvPicPr>
          <p:nvPr/>
        </p:nvPicPr>
        <p:blipFill>
          <a:blip r:embed="rId2">
            <a:extLst>
              <a:ext uri="{28A0092B-C50C-407E-A947-70E740481C1C}">
                <a14:useLocalDpi xmlns:a14="http://schemas.microsoft.com/office/drawing/2010/main" val="0"/>
              </a:ext>
            </a:extLst>
          </a:blip>
          <a:srcRect l="4834" t="25476" r="4777" b="18810"/>
          <a:stretch/>
        </p:blipFill>
        <p:spPr>
          <a:xfrm>
            <a:off x="0" y="1001582"/>
            <a:ext cx="12192000" cy="5312717"/>
          </a:xfrm>
          <a:prstGeom prst="rect">
            <a:avLst/>
          </a:prstGeom>
        </p:spPr>
      </p:pic>
    </p:spTree>
    <p:extLst>
      <p:ext uri="{BB962C8B-B14F-4D97-AF65-F5344CB8AC3E}">
        <p14:creationId xmlns:p14="http://schemas.microsoft.com/office/powerpoint/2010/main" val="80746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2273D-9AD8-246B-7CFB-4541C63A54E5}"/>
              </a:ext>
            </a:extLst>
          </p:cNvPr>
          <p:cNvSpPr>
            <a:spLocks noGrp="1"/>
          </p:cNvSpPr>
          <p:nvPr>
            <p:ph type="ctrTitle"/>
          </p:nvPr>
        </p:nvSpPr>
        <p:spPr/>
        <p:txBody>
          <a:bodyPr/>
          <a:lstStyle/>
          <a:p>
            <a:r>
              <a:rPr lang="en-GB" dirty="0"/>
              <a:t>CONCEPTUAL MODEL</a:t>
            </a:r>
          </a:p>
        </p:txBody>
      </p:sp>
      <p:pic>
        <p:nvPicPr>
          <p:cNvPr id="16" name="Picture 15">
            <a:extLst>
              <a:ext uri="{FF2B5EF4-FFF2-40B4-BE49-F238E27FC236}">
                <a16:creationId xmlns:a16="http://schemas.microsoft.com/office/drawing/2014/main" id="{D30E53F4-ADF2-424C-A97C-053066E8F299}"/>
              </a:ext>
            </a:extLst>
          </p:cNvPr>
          <p:cNvPicPr>
            <a:picLocks noChangeAspect="1"/>
          </p:cNvPicPr>
          <p:nvPr/>
        </p:nvPicPr>
        <p:blipFill>
          <a:blip r:embed="rId2"/>
          <a:stretch>
            <a:fillRect/>
          </a:stretch>
        </p:blipFill>
        <p:spPr>
          <a:xfrm>
            <a:off x="1016147" y="889545"/>
            <a:ext cx="10159705" cy="5445941"/>
          </a:xfrm>
          <a:prstGeom prst="rect">
            <a:avLst/>
          </a:prstGeom>
        </p:spPr>
      </p:pic>
    </p:spTree>
    <p:extLst>
      <p:ext uri="{BB962C8B-B14F-4D97-AF65-F5344CB8AC3E}">
        <p14:creationId xmlns:p14="http://schemas.microsoft.com/office/powerpoint/2010/main" val="276426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6C681AC-146A-7BCA-E53A-C0025CCFA9D3}"/>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09EBDBCC-E74B-313E-982C-26BC1D342F84}"/>
              </a:ext>
            </a:extLst>
          </p:cNvPr>
          <p:cNvSpPr>
            <a:spLocks noGrp="1"/>
          </p:cNvSpPr>
          <p:nvPr>
            <p:ph type="ctrTitle"/>
          </p:nvPr>
        </p:nvSpPr>
        <p:spPr/>
        <p:txBody>
          <a:bodyPr/>
          <a:lstStyle/>
          <a:p>
            <a:r>
              <a:rPr lang="en-GB" dirty="0"/>
              <a:t>HOSTING A WORKSHOP</a:t>
            </a:r>
          </a:p>
        </p:txBody>
      </p:sp>
      <p:pic>
        <p:nvPicPr>
          <p:cNvPr id="9" name="Picture Placeholder 8" descr="A group of people around a table&#10;&#10;Description automatically generated">
            <a:extLst>
              <a:ext uri="{FF2B5EF4-FFF2-40B4-BE49-F238E27FC236}">
                <a16:creationId xmlns:a16="http://schemas.microsoft.com/office/drawing/2014/main" id="{EB9275CE-A809-078A-4962-2EF818D14407}"/>
              </a:ext>
            </a:extLst>
          </p:cNvPr>
          <p:cNvPicPr>
            <a:picLocks noGrp="1" noChangeAspect="1"/>
          </p:cNvPicPr>
          <p:nvPr>
            <p:ph type="pic" sz="quarter" idx="10"/>
          </p:nvPr>
        </p:nvPicPr>
        <p:blipFill>
          <a:blip r:embed="rId2"/>
          <a:srcRect l="20" r="20"/>
          <a:stretch>
            <a:fillRect/>
          </a:stretch>
        </p:blipFill>
        <p:spPr/>
      </p:pic>
    </p:spTree>
    <p:extLst>
      <p:ext uri="{BB962C8B-B14F-4D97-AF65-F5344CB8AC3E}">
        <p14:creationId xmlns:p14="http://schemas.microsoft.com/office/powerpoint/2010/main" val="1911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EBEE3-D24D-7F23-875B-53BE7E274F3C}"/>
              </a:ext>
            </a:extLst>
          </p:cNvPr>
          <p:cNvSpPr>
            <a:spLocks noGrp="1"/>
          </p:cNvSpPr>
          <p:nvPr>
            <p:ph type="ctrTitle"/>
          </p:nvPr>
        </p:nvSpPr>
        <p:spPr/>
        <p:txBody>
          <a:bodyPr/>
          <a:lstStyle/>
          <a:p>
            <a:r>
              <a:rPr lang="en-GB" dirty="0"/>
              <a:t>DECIDE ON A FORMAT</a:t>
            </a:r>
          </a:p>
        </p:txBody>
      </p:sp>
      <p:sp>
        <p:nvSpPr>
          <p:cNvPr id="6" name="Subtitle 5">
            <a:extLst>
              <a:ext uri="{FF2B5EF4-FFF2-40B4-BE49-F238E27FC236}">
                <a16:creationId xmlns:a16="http://schemas.microsoft.com/office/drawing/2014/main" id="{E34297D0-FDFD-06D8-FDA5-BC509D503A45}"/>
              </a:ext>
            </a:extLst>
          </p:cNvPr>
          <p:cNvSpPr>
            <a:spLocks noGrp="1"/>
          </p:cNvSpPr>
          <p:nvPr>
            <p:ph type="subTitle" idx="1"/>
          </p:nvPr>
        </p:nvSpPr>
        <p:spPr/>
        <p:txBody>
          <a:bodyPr/>
          <a:lstStyle/>
          <a:p>
            <a:r>
              <a:rPr lang="en-GB" dirty="0"/>
              <a:t>In person or online?</a:t>
            </a:r>
          </a:p>
        </p:txBody>
      </p:sp>
      <p:grpSp>
        <p:nvGrpSpPr>
          <p:cNvPr id="9" name="Group 8">
            <a:extLst>
              <a:ext uri="{FF2B5EF4-FFF2-40B4-BE49-F238E27FC236}">
                <a16:creationId xmlns:a16="http://schemas.microsoft.com/office/drawing/2014/main" id="{6B8FB550-AE9F-EBC4-C31F-DF7244FABF58}"/>
              </a:ext>
            </a:extLst>
          </p:cNvPr>
          <p:cNvGrpSpPr/>
          <p:nvPr/>
        </p:nvGrpSpPr>
        <p:grpSpPr>
          <a:xfrm>
            <a:off x="2949173" y="2085595"/>
            <a:ext cx="2317725" cy="2687057"/>
            <a:chOff x="6736166" y="522512"/>
            <a:chExt cx="2317725" cy="2687057"/>
          </a:xfrm>
        </p:grpSpPr>
        <p:pic>
          <p:nvPicPr>
            <p:cNvPr id="13" name="Picture 12">
              <a:extLst>
                <a:ext uri="{FF2B5EF4-FFF2-40B4-BE49-F238E27FC236}">
                  <a16:creationId xmlns:a16="http://schemas.microsoft.com/office/drawing/2014/main" id="{718FB678-7E21-012A-FF1A-E6D06F9278FC}"/>
                </a:ext>
              </a:extLst>
            </p:cNvPr>
            <p:cNvPicPr>
              <a:picLocks noChangeAspect="1"/>
            </p:cNvPicPr>
            <p:nvPr/>
          </p:nvPicPr>
          <p:blipFill>
            <a:blip r:embed="rId2"/>
            <a:stretch>
              <a:fillRect/>
            </a:stretch>
          </p:blipFill>
          <p:spPr>
            <a:xfrm>
              <a:off x="6736166" y="522512"/>
              <a:ext cx="2317725" cy="2317725"/>
            </a:xfrm>
            <a:prstGeom prst="rect">
              <a:avLst/>
            </a:prstGeom>
          </p:spPr>
        </p:pic>
        <p:sp>
          <p:nvSpPr>
            <p:cNvPr id="14" name="TextBox 10">
              <a:extLst>
                <a:ext uri="{FF2B5EF4-FFF2-40B4-BE49-F238E27FC236}">
                  <a16:creationId xmlns:a16="http://schemas.microsoft.com/office/drawing/2014/main" id="{54B59916-45D0-651C-1432-14675CE65EEC}"/>
                </a:ext>
              </a:extLst>
            </p:cNvPr>
            <p:cNvSpPr txBox="1"/>
            <p:nvPr/>
          </p:nvSpPr>
          <p:spPr>
            <a:xfrm>
              <a:off x="7419613" y="2840237"/>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Miro</a:t>
              </a:r>
            </a:p>
          </p:txBody>
        </p:sp>
      </p:grpSp>
      <p:grpSp>
        <p:nvGrpSpPr>
          <p:cNvPr id="10" name="Group 9">
            <a:extLst>
              <a:ext uri="{FF2B5EF4-FFF2-40B4-BE49-F238E27FC236}">
                <a16:creationId xmlns:a16="http://schemas.microsoft.com/office/drawing/2014/main" id="{220389BB-43CD-2CF8-DA52-9914851148E0}"/>
              </a:ext>
            </a:extLst>
          </p:cNvPr>
          <p:cNvGrpSpPr/>
          <p:nvPr/>
        </p:nvGrpSpPr>
        <p:grpSpPr>
          <a:xfrm>
            <a:off x="6813134" y="2085348"/>
            <a:ext cx="2317725" cy="2682823"/>
            <a:chOff x="9985381" y="539854"/>
            <a:chExt cx="2317725" cy="2682823"/>
          </a:xfrm>
        </p:grpSpPr>
        <p:pic>
          <p:nvPicPr>
            <p:cNvPr id="11" name="Picture 10">
              <a:extLst>
                <a:ext uri="{FF2B5EF4-FFF2-40B4-BE49-F238E27FC236}">
                  <a16:creationId xmlns:a16="http://schemas.microsoft.com/office/drawing/2014/main" id="{0C322CEF-0A73-BA0E-A2A6-DCDBA7752848}"/>
                </a:ext>
              </a:extLst>
            </p:cNvPr>
            <p:cNvPicPr>
              <a:picLocks noChangeAspect="1"/>
            </p:cNvPicPr>
            <p:nvPr/>
          </p:nvPicPr>
          <p:blipFill>
            <a:blip r:embed="rId3"/>
            <a:stretch>
              <a:fillRect/>
            </a:stretch>
          </p:blipFill>
          <p:spPr>
            <a:xfrm>
              <a:off x="9985381" y="539854"/>
              <a:ext cx="2317725" cy="2302100"/>
            </a:xfrm>
            <a:prstGeom prst="rect">
              <a:avLst/>
            </a:prstGeom>
          </p:spPr>
        </p:pic>
        <p:sp>
          <p:nvSpPr>
            <p:cNvPr id="12" name="TextBox 11">
              <a:extLst>
                <a:ext uri="{FF2B5EF4-FFF2-40B4-BE49-F238E27FC236}">
                  <a16:creationId xmlns:a16="http://schemas.microsoft.com/office/drawing/2014/main" id="{4B590BBB-90F6-9AED-04D8-295E5D9870C7}"/>
                </a:ext>
              </a:extLst>
            </p:cNvPr>
            <p:cNvSpPr txBox="1"/>
            <p:nvPr/>
          </p:nvSpPr>
          <p:spPr>
            <a:xfrm>
              <a:off x="10668828" y="2853345"/>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Mural</a:t>
              </a:r>
            </a:p>
          </p:txBody>
        </p:sp>
      </p:grpSp>
    </p:spTree>
    <p:extLst>
      <p:ext uri="{BB962C8B-B14F-4D97-AF65-F5344CB8AC3E}">
        <p14:creationId xmlns:p14="http://schemas.microsoft.com/office/powerpoint/2010/main" val="14288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BB5D1-BF5A-D0F3-FCE1-C68177E22E51}"/>
              </a:ext>
            </a:extLst>
          </p:cNvPr>
          <p:cNvSpPr>
            <a:spLocks noGrp="1"/>
          </p:cNvSpPr>
          <p:nvPr>
            <p:ph type="ctrTitle"/>
          </p:nvPr>
        </p:nvSpPr>
        <p:spPr/>
        <p:txBody>
          <a:bodyPr/>
          <a:lstStyle/>
          <a:p>
            <a:r>
              <a:rPr lang="en-GB" dirty="0"/>
              <a:t>INTRODUCING ELLIE</a:t>
            </a:r>
          </a:p>
        </p:txBody>
      </p:sp>
      <p:sp>
        <p:nvSpPr>
          <p:cNvPr id="5" name="Subtitle 4">
            <a:extLst>
              <a:ext uri="{FF2B5EF4-FFF2-40B4-BE49-F238E27FC236}">
                <a16:creationId xmlns:a16="http://schemas.microsoft.com/office/drawing/2014/main" id="{48F0C301-CB43-1872-C7BC-C3032ABB47F1}"/>
              </a:ext>
            </a:extLst>
          </p:cNvPr>
          <p:cNvSpPr>
            <a:spLocks noGrp="1"/>
          </p:cNvSpPr>
          <p:nvPr>
            <p:ph type="subTitle" idx="1"/>
          </p:nvPr>
        </p:nvSpPr>
        <p:spPr/>
        <p:txBody>
          <a:bodyPr/>
          <a:lstStyle/>
          <a:p>
            <a:r>
              <a:rPr lang="en-GB" dirty="0"/>
              <a:t>Collaborative Data Modelling Platform</a:t>
            </a:r>
          </a:p>
        </p:txBody>
      </p:sp>
      <p:pic>
        <p:nvPicPr>
          <p:cNvPr id="8" name="Picture 7">
            <a:extLst>
              <a:ext uri="{FF2B5EF4-FFF2-40B4-BE49-F238E27FC236}">
                <a16:creationId xmlns:a16="http://schemas.microsoft.com/office/drawing/2014/main" id="{71090426-FD3F-309A-CBE5-4DA053C8CFFD}"/>
              </a:ext>
            </a:extLst>
          </p:cNvPr>
          <p:cNvPicPr>
            <a:picLocks noChangeAspect="1"/>
          </p:cNvPicPr>
          <p:nvPr/>
        </p:nvPicPr>
        <p:blipFill>
          <a:blip r:embed="rId2"/>
          <a:stretch>
            <a:fillRect/>
          </a:stretch>
        </p:blipFill>
        <p:spPr>
          <a:xfrm>
            <a:off x="548951" y="2017079"/>
            <a:ext cx="11094098" cy="2823842"/>
          </a:xfrm>
          <a:prstGeom prst="rect">
            <a:avLst/>
          </a:prstGeom>
        </p:spPr>
      </p:pic>
    </p:spTree>
    <p:extLst>
      <p:ext uri="{BB962C8B-B14F-4D97-AF65-F5344CB8AC3E}">
        <p14:creationId xmlns:p14="http://schemas.microsoft.com/office/powerpoint/2010/main" val="4357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5AE00E-25B5-D62C-92DA-70D9A4BC03B2}"/>
              </a:ext>
            </a:extLst>
          </p:cNvPr>
          <p:cNvSpPr>
            <a:spLocks noGrp="1"/>
          </p:cNvSpPr>
          <p:nvPr>
            <p:ph type="ctrTitle"/>
          </p:nvPr>
        </p:nvSpPr>
        <p:spPr/>
        <p:txBody>
          <a:bodyPr/>
          <a:lstStyle/>
          <a:p>
            <a:r>
              <a:rPr lang="en-GB" sz="6000" dirty="0"/>
              <a:t>INVITE THE RIGHT PEOPLE</a:t>
            </a:r>
          </a:p>
        </p:txBody>
      </p:sp>
      <p:sp>
        <p:nvSpPr>
          <p:cNvPr id="7" name="Text Placeholder 6">
            <a:extLst>
              <a:ext uri="{FF2B5EF4-FFF2-40B4-BE49-F238E27FC236}">
                <a16:creationId xmlns:a16="http://schemas.microsoft.com/office/drawing/2014/main" id="{D7B0AEC7-B819-7C81-C4B7-79BD43E5E008}"/>
              </a:ext>
            </a:extLst>
          </p:cNvPr>
          <p:cNvSpPr>
            <a:spLocks noGrp="1"/>
          </p:cNvSpPr>
          <p:nvPr>
            <p:ph type="body" sz="quarter" idx="10"/>
          </p:nvPr>
        </p:nvSpPr>
        <p:spPr>
          <a:xfrm>
            <a:off x="5105399" y="3510009"/>
            <a:ext cx="6688611" cy="2305703"/>
          </a:xfrm>
        </p:spPr>
        <p:txBody>
          <a:bodyPr/>
          <a:lstStyle/>
          <a:p>
            <a:r>
              <a:rPr lang="en-GB" dirty="0"/>
              <a:t>Get your business users involved​</a:t>
            </a:r>
          </a:p>
          <a:p>
            <a:r>
              <a:rPr lang="en-GB" dirty="0"/>
              <a:t>Good to have 2 people running the workshop. One facilitator, one scribe.​</a:t>
            </a:r>
          </a:p>
          <a:p>
            <a:r>
              <a:rPr lang="en-GB" dirty="0"/>
              <a:t>Choose one business process​</a:t>
            </a:r>
          </a:p>
          <a:p>
            <a:r>
              <a:rPr lang="en-GB" dirty="0"/>
              <a:t>Invite 3-5 people with domain knowledge</a:t>
            </a:r>
          </a:p>
        </p:txBody>
      </p:sp>
      <p:grpSp>
        <p:nvGrpSpPr>
          <p:cNvPr id="8" name="Group 7">
            <a:extLst>
              <a:ext uri="{FF2B5EF4-FFF2-40B4-BE49-F238E27FC236}">
                <a16:creationId xmlns:a16="http://schemas.microsoft.com/office/drawing/2014/main" id="{8E560DB0-8F84-0C14-3135-E07448598452}"/>
              </a:ext>
            </a:extLst>
          </p:cNvPr>
          <p:cNvGrpSpPr/>
          <p:nvPr/>
        </p:nvGrpSpPr>
        <p:grpSpPr>
          <a:xfrm>
            <a:off x="6134730" y="331052"/>
            <a:ext cx="4326903" cy="3016940"/>
            <a:chOff x="4780929" y="2690813"/>
            <a:chExt cx="1967534" cy="1476375"/>
          </a:xfrm>
        </p:grpSpPr>
        <p:pic>
          <p:nvPicPr>
            <p:cNvPr id="9" name="Picture 2">
              <a:extLst>
                <a:ext uri="{FF2B5EF4-FFF2-40B4-BE49-F238E27FC236}">
                  <a16:creationId xmlns:a16="http://schemas.microsoft.com/office/drawing/2014/main" id="{CAD8A8CB-5A14-204A-1856-9EAC53D8F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DAC26B-D395-7BA0-203F-F0954E2A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4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B538E-D5B1-E14A-1569-62C04945A8E5}"/>
              </a:ext>
            </a:extLst>
          </p:cNvPr>
          <p:cNvSpPr>
            <a:spLocks noGrp="1"/>
          </p:cNvSpPr>
          <p:nvPr>
            <p:ph type="ctrTitle"/>
          </p:nvPr>
        </p:nvSpPr>
        <p:spPr/>
        <p:txBody>
          <a:bodyPr/>
          <a:lstStyle/>
          <a:p>
            <a:r>
              <a:rPr lang="en-GB" sz="5400" dirty="0"/>
              <a:t>The 3 D</a:t>
            </a:r>
            <a:r>
              <a:rPr lang="en-GB" dirty="0"/>
              <a:t>s</a:t>
            </a:r>
          </a:p>
        </p:txBody>
      </p:sp>
      <p:sp>
        <p:nvSpPr>
          <p:cNvPr id="7" name="Freeform: Shape 6">
            <a:extLst>
              <a:ext uri="{FF2B5EF4-FFF2-40B4-BE49-F238E27FC236}">
                <a16:creationId xmlns:a16="http://schemas.microsoft.com/office/drawing/2014/main" id="{C1DAB89B-4873-6BE1-1672-0ACA4A156F18}"/>
              </a:ext>
            </a:extLst>
          </p:cNvPr>
          <p:cNvSpPr/>
          <p:nvPr/>
        </p:nvSpPr>
        <p:spPr>
          <a:xfrm>
            <a:off x="4629150" y="1062102"/>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“Who does what?”</a:t>
            </a:r>
          </a:p>
        </p:txBody>
      </p:sp>
      <p:sp>
        <p:nvSpPr>
          <p:cNvPr id="8" name="Freeform: Shape 7">
            <a:extLst>
              <a:ext uri="{FF2B5EF4-FFF2-40B4-BE49-F238E27FC236}">
                <a16:creationId xmlns:a16="http://schemas.microsoft.com/office/drawing/2014/main" id="{CB740A58-17EE-3965-38DB-0F42145D7C90}"/>
              </a:ext>
            </a:extLst>
          </p:cNvPr>
          <p:cNvSpPr/>
          <p:nvPr/>
        </p:nvSpPr>
        <p:spPr>
          <a:xfrm>
            <a:off x="4992052" y="634062"/>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Discover an event</a:t>
            </a:r>
          </a:p>
        </p:txBody>
      </p:sp>
      <p:sp>
        <p:nvSpPr>
          <p:cNvPr id="9" name="Freeform: Shape 8">
            <a:extLst>
              <a:ext uri="{FF2B5EF4-FFF2-40B4-BE49-F238E27FC236}">
                <a16:creationId xmlns:a16="http://schemas.microsoft.com/office/drawing/2014/main" id="{AAE30FF0-E1BF-4608-A186-4631C5654DF2}"/>
              </a:ext>
            </a:extLst>
          </p:cNvPr>
          <p:cNvSpPr/>
          <p:nvPr/>
        </p:nvSpPr>
        <p:spPr>
          <a:xfrm>
            <a:off x="4629150" y="2902805"/>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Use the 7 </a:t>
            </a:r>
            <a:r>
              <a:rPr lang="en-GB" sz="2900" kern="1200" dirty="0" err="1"/>
              <a:t>Ws</a:t>
            </a:r>
            <a:endParaRPr lang="en-GB" sz="2900" kern="1200" dirty="0"/>
          </a:p>
        </p:txBody>
      </p:sp>
      <p:sp>
        <p:nvSpPr>
          <p:cNvPr id="10" name="Freeform: Shape 9">
            <a:extLst>
              <a:ext uri="{FF2B5EF4-FFF2-40B4-BE49-F238E27FC236}">
                <a16:creationId xmlns:a16="http://schemas.microsoft.com/office/drawing/2014/main" id="{44310418-E67A-C2F8-4C5E-B947E06A50FD}"/>
              </a:ext>
            </a:extLst>
          </p:cNvPr>
          <p:cNvSpPr/>
          <p:nvPr/>
        </p:nvSpPr>
        <p:spPr>
          <a:xfrm>
            <a:off x="4992052" y="2474765"/>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Describe an event</a:t>
            </a:r>
          </a:p>
        </p:txBody>
      </p:sp>
      <p:sp>
        <p:nvSpPr>
          <p:cNvPr id="11" name="Freeform: Shape 10">
            <a:extLst>
              <a:ext uri="{FF2B5EF4-FFF2-40B4-BE49-F238E27FC236}">
                <a16:creationId xmlns:a16="http://schemas.microsoft.com/office/drawing/2014/main" id="{6FDF350A-351D-4644-9056-630D8DA6EB35}"/>
              </a:ext>
            </a:extLst>
          </p:cNvPr>
          <p:cNvSpPr/>
          <p:nvPr/>
        </p:nvSpPr>
        <p:spPr>
          <a:xfrm>
            <a:off x="4629150" y="4743507"/>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Sun Modelling</a:t>
            </a:r>
          </a:p>
        </p:txBody>
      </p:sp>
      <p:sp>
        <p:nvSpPr>
          <p:cNvPr id="12" name="Freeform: Shape 11">
            <a:extLst>
              <a:ext uri="{FF2B5EF4-FFF2-40B4-BE49-F238E27FC236}">
                <a16:creationId xmlns:a16="http://schemas.microsoft.com/office/drawing/2014/main" id="{0AF7E3C0-2762-F632-9E1C-22BA71D0289E}"/>
              </a:ext>
            </a:extLst>
          </p:cNvPr>
          <p:cNvSpPr/>
          <p:nvPr/>
        </p:nvSpPr>
        <p:spPr>
          <a:xfrm>
            <a:off x="4992052" y="4315467"/>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Document an event</a:t>
            </a:r>
          </a:p>
        </p:txBody>
      </p:sp>
    </p:spTree>
    <p:extLst>
      <p:ext uri="{BB962C8B-B14F-4D97-AF65-F5344CB8AC3E}">
        <p14:creationId xmlns:p14="http://schemas.microsoft.com/office/powerpoint/2010/main" val="10726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B5A095C-B138-268C-D191-84FA7CA993CC}"/>
              </a:ext>
            </a:extLst>
          </p:cNvPr>
          <p:cNvSpPr>
            <a:spLocks noGrp="1"/>
          </p:cNvSpPr>
          <p:nvPr>
            <p:ph sz="quarter" idx="10"/>
          </p:nvPr>
        </p:nvSpPr>
        <p:spPr>
          <a:xfrm>
            <a:off x="3651611" y="2315356"/>
            <a:ext cx="4888778" cy="1033487"/>
          </a:xfrm>
        </p:spPr>
        <p:txBody>
          <a:bodyPr/>
          <a:lstStyle/>
          <a:p>
            <a:r>
              <a:rPr lang="en-GB" sz="4400" dirty="0">
                <a:solidFill>
                  <a:schemeClr val="accent4"/>
                </a:solidFill>
                <a:latin typeface="+mj-lt"/>
              </a:rPr>
              <a:t>Customer Buys Product</a:t>
            </a:r>
          </a:p>
        </p:txBody>
      </p:sp>
      <p:sp>
        <p:nvSpPr>
          <p:cNvPr id="5" name="Title 4">
            <a:extLst>
              <a:ext uri="{FF2B5EF4-FFF2-40B4-BE49-F238E27FC236}">
                <a16:creationId xmlns:a16="http://schemas.microsoft.com/office/drawing/2014/main" id="{FA0CE127-1D8F-B20B-F344-D4F1C44313CE}"/>
              </a:ext>
            </a:extLst>
          </p:cNvPr>
          <p:cNvSpPr>
            <a:spLocks noGrp="1"/>
          </p:cNvSpPr>
          <p:nvPr>
            <p:ph type="ctrTitle"/>
          </p:nvPr>
        </p:nvSpPr>
        <p:spPr/>
        <p:txBody>
          <a:bodyPr/>
          <a:lstStyle/>
          <a:p>
            <a:r>
              <a:rPr lang="en-GB" dirty="0"/>
              <a:t>DISCOVER AN EVENT</a:t>
            </a:r>
          </a:p>
        </p:txBody>
      </p:sp>
      <p:sp>
        <p:nvSpPr>
          <p:cNvPr id="6" name="Subtitle 5">
            <a:extLst>
              <a:ext uri="{FF2B5EF4-FFF2-40B4-BE49-F238E27FC236}">
                <a16:creationId xmlns:a16="http://schemas.microsoft.com/office/drawing/2014/main" id="{6282F0B4-DDB8-7BE2-264E-B74BABE72CA3}"/>
              </a:ext>
            </a:extLst>
          </p:cNvPr>
          <p:cNvSpPr>
            <a:spLocks noGrp="1"/>
          </p:cNvSpPr>
          <p:nvPr>
            <p:ph type="subTitle" idx="1"/>
          </p:nvPr>
        </p:nvSpPr>
        <p:spPr/>
        <p:txBody>
          <a:bodyPr/>
          <a:lstStyle/>
          <a:p>
            <a:r>
              <a:rPr lang="en-GB" dirty="0"/>
              <a:t>Who does what?</a:t>
            </a:r>
          </a:p>
        </p:txBody>
      </p:sp>
      <p:grpSp>
        <p:nvGrpSpPr>
          <p:cNvPr id="15" name="Group 14">
            <a:extLst>
              <a:ext uri="{FF2B5EF4-FFF2-40B4-BE49-F238E27FC236}">
                <a16:creationId xmlns:a16="http://schemas.microsoft.com/office/drawing/2014/main" id="{0CCF012D-3D7D-E8C2-0C5C-701BC7B560E6}"/>
              </a:ext>
            </a:extLst>
          </p:cNvPr>
          <p:cNvGrpSpPr/>
          <p:nvPr/>
        </p:nvGrpSpPr>
        <p:grpSpPr>
          <a:xfrm>
            <a:off x="3112828" y="3583588"/>
            <a:ext cx="2227004" cy="1765299"/>
            <a:chOff x="3112828" y="3583588"/>
            <a:chExt cx="2227004" cy="1765299"/>
          </a:xfrm>
        </p:grpSpPr>
        <p:pic>
          <p:nvPicPr>
            <p:cNvPr id="11" name="Picture 10">
              <a:extLst>
                <a:ext uri="{FF2B5EF4-FFF2-40B4-BE49-F238E27FC236}">
                  <a16:creationId xmlns:a16="http://schemas.microsoft.com/office/drawing/2014/main" id="{F5D972C2-3FF4-2CF2-D8BA-3BED6072C243}"/>
                </a:ext>
              </a:extLst>
            </p:cNvPr>
            <p:cNvPicPr>
              <a:picLocks noChangeAspect="1"/>
            </p:cNvPicPr>
            <p:nvPr/>
          </p:nvPicPr>
          <p:blipFill>
            <a:blip r:embed="rId2"/>
            <a:stretch>
              <a:fillRect/>
            </a:stretch>
          </p:blipFill>
          <p:spPr>
            <a:xfrm rot="19716379">
              <a:off x="3549132" y="3583588"/>
              <a:ext cx="1790700" cy="1009650"/>
            </a:xfrm>
            <a:prstGeom prst="rect">
              <a:avLst/>
            </a:prstGeom>
          </p:spPr>
        </p:pic>
        <p:pic>
          <p:nvPicPr>
            <p:cNvPr id="9" name="Picture 8">
              <a:extLst>
                <a:ext uri="{FF2B5EF4-FFF2-40B4-BE49-F238E27FC236}">
                  <a16:creationId xmlns:a16="http://schemas.microsoft.com/office/drawing/2014/main" id="{BA6189ED-8932-8293-5F1E-F348DD246D49}"/>
                </a:ext>
              </a:extLst>
            </p:cNvPr>
            <p:cNvPicPr>
              <a:picLocks noChangeAspect="1"/>
            </p:cNvPicPr>
            <p:nvPr/>
          </p:nvPicPr>
          <p:blipFill>
            <a:blip r:embed="rId3"/>
            <a:stretch>
              <a:fillRect/>
            </a:stretch>
          </p:blipFill>
          <p:spPr>
            <a:xfrm>
              <a:off x="3112828" y="4579403"/>
              <a:ext cx="2000658" cy="769484"/>
            </a:xfrm>
            <a:prstGeom prst="rect">
              <a:avLst/>
            </a:prstGeom>
          </p:spPr>
        </p:pic>
      </p:grpSp>
      <p:grpSp>
        <p:nvGrpSpPr>
          <p:cNvPr id="16" name="Group 15">
            <a:extLst>
              <a:ext uri="{FF2B5EF4-FFF2-40B4-BE49-F238E27FC236}">
                <a16:creationId xmlns:a16="http://schemas.microsoft.com/office/drawing/2014/main" id="{BCE48712-A167-C905-0CCC-4F386B6E6008}"/>
              </a:ext>
            </a:extLst>
          </p:cNvPr>
          <p:cNvGrpSpPr/>
          <p:nvPr/>
        </p:nvGrpSpPr>
        <p:grpSpPr>
          <a:xfrm>
            <a:off x="5874204" y="3271941"/>
            <a:ext cx="1912942" cy="2002302"/>
            <a:chOff x="5874204" y="3271941"/>
            <a:chExt cx="1912942" cy="2002302"/>
          </a:xfrm>
        </p:grpSpPr>
        <p:pic>
          <p:nvPicPr>
            <p:cNvPr id="12" name="Picture 11">
              <a:extLst>
                <a:ext uri="{FF2B5EF4-FFF2-40B4-BE49-F238E27FC236}">
                  <a16:creationId xmlns:a16="http://schemas.microsoft.com/office/drawing/2014/main" id="{9276B461-0A86-C2CD-AB68-3CEA98DA02D8}"/>
                </a:ext>
              </a:extLst>
            </p:cNvPr>
            <p:cNvPicPr>
              <a:picLocks noChangeAspect="1"/>
            </p:cNvPicPr>
            <p:nvPr/>
          </p:nvPicPr>
          <p:blipFill>
            <a:blip r:embed="rId2"/>
            <a:stretch>
              <a:fillRect/>
            </a:stretch>
          </p:blipFill>
          <p:spPr>
            <a:xfrm rot="16200000">
              <a:off x="5483679" y="3662466"/>
              <a:ext cx="1790700" cy="1009650"/>
            </a:xfrm>
            <a:prstGeom prst="rect">
              <a:avLst/>
            </a:prstGeom>
          </p:spPr>
        </p:pic>
        <p:pic>
          <p:nvPicPr>
            <p:cNvPr id="14" name="Picture 13">
              <a:extLst>
                <a:ext uri="{FF2B5EF4-FFF2-40B4-BE49-F238E27FC236}">
                  <a16:creationId xmlns:a16="http://schemas.microsoft.com/office/drawing/2014/main" id="{611DD00E-E006-FC5E-49A9-E82C85A26F56}"/>
                </a:ext>
              </a:extLst>
            </p:cNvPr>
            <p:cNvPicPr>
              <a:picLocks noChangeAspect="1"/>
            </p:cNvPicPr>
            <p:nvPr/>
          </p:nvPicPr>
          <p:blipFill>
            <a:blip r:embed="rId4"/>
            <a:stretch>
              <a:fillRect/>
            </a:stretch>
          </p:blipFill>
          <p:spPr>
            <a:xfrm>
              <a:off x="5980562" y="4579403"/>
              <a:ext cx="1806584" cy="694840"/>
            </a:xfrm>
            <a:prstGeom prst="rect">
              <a:avLst/>
            </a:prstGeom>
          </p:spPr>
        </p:pic>
      </p:grpSp>
    </p:spTree>
    <p:extLst>
      <p:ext uri="{BB962C8B-B14F-4D97-AF65-F5344CB8AC3E}">
        <p14:creationId xmlns:p14="http://schemas.microsoft.com/office/powerpoint/2010/main" val="197356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EF6504-B6DF-628B-E163-146EEB34E10E}"/>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69FEACC9-4D82-5BA9-2CDA-4826DCF6239B}"/>
              </a:ext>
            </a:extLst>
          </p:cNvPr>
          <p:cNvSpPr>
            <a:spLocks noGrp="1"/>
          </p:cNvSpPr>
          <p:nvPr>
            <p:ph type="ctrTitle"/>
          </p:nvPr>
        </p:nvSpPr>
        <p:spPr/>
        <p:txBody>
          <a:bodyPr/>
          <a:lstStyle/>
          <a:p>
            <a:r>
              <a:rPr lang="en-GB" dirty="0"/>
              <a:t>DESCRIBE AN EVENT</a:t>
            </a:r>
          </a:p>
        </p:txBody>
      </p:sp>
      <p:sp>
        <p:nvSpPr>
          <p:cNvPr id="4" name="Subtitle 3">
            <a:extLst>
              <a:ext uri="{FF2B5EF4-FFF2-40B4-BE49-F238E27FC236}">
                <a16:creationId xmlns:a16="http://schemas.microsoft.com/office/drawing/2014/main" id="{F4DCAF4E-1200-5893-B493-FECAED421B27}"/>
              </a:ext>
            </a:extLst>
          </p:cNvPr>
          <p:cNvSpPr>
            <a:spLocks noGrp="1"/>
          </p:cNvSpPr>
          <p:nvPr>
            <p:ph type="subTitle" idx="1"/>
          </p:nvPr>
        </p:nvSpPr>
        <p:spPr/>
        <p:txBody>
          <a:bodyPr/>
          <a:lstStyle/>
          <a:p>
            <a:r>
              <a:rPr lang="en-GB" dirty="0"/>
              <a:t>Use the 7 </a:t>
            </a:r>
            <a:r>
              <a:rPr lang="en-GB" dirty="0" err="1"/>
              <a:t>Ws</a:t>
            </a:r>
            <a:endParaRPr lang="en-GB" dirty="0"/>
          </a:p>
        </p:txBody>
      </p:sp>
    </p:spTree>
    <p:extLst>
      <p:ext uri="{BB962C8B-B14F-4D97-AF65-F5344CB8AC3E}">
        <p14:creationId xmlns:p14="http://schemas.microsoft.com/office/powerpoint/2010/main" val="2168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94FC-6ABF-ECFE-88D8-122EA684E415}"/>
            </a:ext>
          </a:extLst>
        </p:cNvPr>
        <p:cNvGrpSpPr/>
        <p:nvPr/>
      </p:nvGrpSpPr>
      <p:grpSpPr>
        <a:xfrm>
          <a:off x="0" y="0"/>
          <a:ext cx="0" cy="0"/>
          <a:chOff x="0" y="0"/>
          <a:chExt cx="0" cy="0"/>
        </a:xfrm>
      </p:grpSpPr>
      <p:pic>
        <p:nvPicPr>
          <p:cNvPr id="9" name="Picture 2" descr="Nederlandse bedrijven hebben onvoldoende kennis voor toepassing ...">
            <a:extLst>
              <a:ext uri="{FF2B5EF4-FFF2-40B4-BE49-F238E27FC236}">
                <a16:creationId xmlns:a16="http://schemas.microsoft.com/office/drawing/2014/main" id="{92CB9800-32BA-7E24-4D32-3C792688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900" y="3345218"/>
            <a:ext cx="3286281" cy="1199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0A6995-5217-40AB-BA6F-DB6935B55147}"/>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4808AEDF-6578-F535-F024-4CAC5A4A2046}"/>
              </a:ext>
            </a:extLst>
          </p:cNvPr>
          <p:cNvSpPr/>
          <p:nvPr/>
        </p:nvSpPr>
        <p:spPr>
          <a:xfrm>
            <a:off x="150339" y="1999412"/>
            <a:ext cx="3960000" cy="3960000"/>
          </a:xfrm>
          <a:prstGeom prst="ellipse">
            <a:avLst/>
          </a:prstGeom>
          <a:blipFill dpi="0" rotWithShape="1">
            <a:blip r:embed="rId3"/>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Icon&#10;&#10;Description automatically generated">
            <a:extLst>
              <a:ext uri="{FF2B5EF4-FFF2-40B4-BE49-F238E27FC236}">
                <a16:creationId xmlns:a16="http://schemas.microsoft.com/office/drawing/2014/main" id="{3DC078BB-3EF1-0312-F01D-C4A1923D6120}"/>
              </a:ext>
            </a:extLst>
          </p:cNvPr>
          <p:cNvPicPr>
            <a:picLocks noChangeAspect="1"/>
          </p:cNvPicPr>
          <p:nvPr/>
        </p:nvPicPr>
        <p:blipFill>
          <a:blip r:embed="rId4"/>
          <a:stretch>
            <a:fillRect/>
          </a:stretch>
        </p:blipFill>
        <p:spPr>
          <a:xfrm>
            <a:off x="9598800" y="875916"/>
            <a:ext cx="1282313" cy="1282313"/>
          </a:xfrm>
          <a:prstGeom prst="rect">
            <a:avLst/>
          </a:prstGeom>
        </p:spPr>
      </p:pic>
      <p:pic>
        <p:nvPicPr>
          <p:cNvPr id="4" name="Picture 3">
            <a:extLst>
              <a:ext uri="{FF2B5EF4-FFF2-40B4-BE49-F238E27FC236}">
                <a16:creationId xmlns:a16="http://schemas.microsoft.com/office/drawing/2014/main" id="{9D231387-4531-92EE-66CA-8FFA4F7C433C}"/>
              </a:ext>
            </a:extLst>
          </p:cNvPr>
          <p:cNvPicPr>
            <a:picLocks noChangeAspect="1"/>
          </p:cNvPicPr>
          <p:nvPr/>
        </p:nvPicPr>
        <p:blipFill>
          <a:blip r:embed="rId5"/>
          <a:stretch>
            <a:fillRect/>
          </a:stretch>
        </p:blipFill>
        <p:spPr>
          <a:xfrm>
            <a:off x="5174534" y="875916"/>
            <a:ext cx="3198531" cy="783746"/>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6B8B0A0-D33B-0A37-E726-547495B101C0}"/>
              </a:ext>
            </a:extLst>
          </p:cNvPr>
          <p:cNvPicPr>
            <a:picLocks noChangeAspect="1"/>
          </p:cNvPicPr>
          <p:nvPr/>
        </p:nvPicPr>
        <p:blipFill>
          <a:blip r:embed="rId6"/>
          <a:stretch>
            <a:fillRect/>
          </a:stretch>
        </p:blipFill>
        <p:spPr>
          <a:xfrm>
            <a:off x="9531406" y="2542117"/>
            <a:ext cx="2543687" cy="1246575"/>
          </a:xfrm>
          <a:prstGeom prst="rect">
            <a:avLst/>
          </a:prstGeom>
        </p:spPr>
      </p:pic>
      <p:pic>
        <p:nvPicPr>
          <p:cNvPr id="6" name="Picture 5" descr="Logo, company name&#10;&#10;Description automatically generated">
            <a:extLst>
              <a:ext uri="{FF2B5EF4-FFF2-40B4-BE49-F238E27FC236}">
                <a16:creationId xmlns:a16="http://schemas.microsoft.com/office/drawing/2014/main" id="{6F8D4BE3-5CDF-6E25-1DB5-4318FF5457AD}"/>
              </a:ext>
            </a:extLst>
          </p:cNvPr>
          <p:cNvPicPr>
            <a:picLocks noChangeAspect="1"/>
          </p:cNvPicPr>
          <p:nvPr/>
        </p:nvPicPr>
        <p:blipFill>
          <a:blip r:embed="rId7"/>
          <a:stretch>
            <a:fillRect/>
          </a:stretch>
        </p:blipFill>
        <p:spPr>
          <a:xfrm>
            <a:off x="6277395" y="1425434"/>
            <a:ext cx="2177379" cy="217737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1A47075-C6EE-545C-E00C-412FAC935B82}"/>
              </a:ext>
            </a:extLst>
          </p:cNvPr>
          <p:cNvPicPr>
            <a:picLocks noChangeAspect="1"/>
          </p:cNvPicPr>
          <p:nvPr/>
        </p:nvPicPr>
        <p:blipFill>
          <a:blip r:embed="rId8"/>
          <a:stretch>
            <a:fillRect/>
          </a:stretch>
        </p:blipFill>
        <p:spPr>
          <a:xfrm>
            <a:off x="4643045" y="4287045"/>
            <a:ext cx="2433019" cy="1338161"/>
          </a:xfrm>
          <a:prstGeom prst="rect">
            <a:avLst/>
          </a:prstGeom>
        </p:spPr>
      </p:pic>
      <p:pic>
        <p:nvPicPr>
          <p:cNvPr id="13" name="Picture 12" descr="A black and red logo&#10;&#10;Description automatically generated">
            <a:extLst>
              <a:ext uri="{FF2B5EF4-FFF2-40B4-BE49-F238E27FC236}">
                <a16:creationId xmlns:a16="http://schemas.microsoft.com/office/drawing/2014/main" id="{06699A02-A961-EBDD-E4E4-FACBB5F09346}"/>
              </a:ext>
            </a:extLst>
          </p:cNvPr>
          <p:cNvPicPr>
            <a:picLocks noChangeAspect="1"/>
          </p:cNvPicPr>
          <p:nvPr/>
        </p:nvPicPr>
        <p:blipFill>
          <a:blip r:embed="rId9"/>
          <a:stretch>
            <a:fillRect/>
          </a:stretch>
        </p:blipFill>
        <p:spPr>
          <a:xfrm>
            <a:off x="9251007" y="4672109"/>
            <a:ext cx="2671880" cy="1048703"/>
          </a:xfrm>
          <a:prstGeom prst="rect">
            <a:avLst/>
          </a:prstGeom>
        </p:spPr>
      </p:pic>
    </p:spTree>
    <p:extLst>
      <p:ext uri="{BB962C8B-B14F-4D97-AF65-F5344CB8AC3E}">
        <p14:creationId xmlns:p14="http://schemas.microsoft.com/office/powerpoint/2010/main" val="42169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with a mustache wearing glasses&#10;&#10;Description automatically generated">
            <a:extLst>
              <a:ext uri="{FF2B5EF4-FFF2-40B4-BE49-F238E27FC236}">
                <a16:creationId xmlns:a16="http://schemas.microsoft.com/office/drawing/2014/main" id="{81D79508-BA6B-3FAD-58FE-C87C5E3BA63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26" b="40018"/>
          <a:stretch/>
        </p:blipFill>
        <p:spPr>
          <a:xfrm>
            <a:off x="1" y="2"/>
            <a:ext cx="12191999" cy="3782685"/>
          </a:xfrm>
          <a:noFill/>
        </p:spPr>
      </p:pic>
      <p:sp>
        <p:nvSpPr>
          <p:cNvPr id="3" name="Text Placeholder 2">
            <a:extLst>
              <a:ext uri="{FF2B5EF4-FFF2-40B4-BE49-F238E27FC236}">
                <a16:creationId xmlns:a16="http://schemas.microsoft.com/office/drawing/2014/main" id="{B763AA45-DCAB-895E-E257-5AD42A5967E5}"/>
              </a:ext>
            </a:extLst>
          </p:cNvPr>
          <p:cNvSpPr>
            <a:spLocks noGrp="1"/>
          </p:cNvSpPr>
          <p:nvPr>
            <p:ph type="body" sz="quarter" idx="11"/>
          </p:nvPr>
        </p:nvSpPr>
        <p:spPr>
          <a:xfrm>
            <a:off x="1944914" y="4585072"/>
            <a:ext cx="8302172" cy="1220192"/>
          </a:xfrm>
        </p:spPr>
        <p:txBody>
          <a:bodyPr anchor="t">
            <a:normAutofit lnSpcReduction="10000"/>
          </a:bodyPr>
          <a:lstStyle/>
          <a:p>
            <a:r>
              <a:rPr lang="en-GB" i="1" dirty="0"/>
              <a:t>“I keep six honest serving men (they taught me all I knew); Their names are What and Why and When and How and Where and Who” </a:t>
            </a:r>
          </a:p>
          <a:p>
            <a:r>
              <a:rPr lang="en-GB" dirty="0"/>
              <a:t>- Rudyard Kipling</a:t>
            </a:r>
            <a:endParaRPr lang="en-GB" i="1" dirty="0"/>
          </a:p>
        </p:txBody>
      </p:sp>
    </p:spTree>
    <p:extLst>
      <p:ext uri="{BB962C8B-B14F-4D97-AF65-F5344CB8AC3E}">
        <p14:creationId xmlns:p14="http://schemas.microsoft.com/office/powerpoint/2010/main" val="1309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B7D7-C963-3D7B-A7C8-A970B0F0B9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FC437F-29A3-0B62-2087-F876C743D3C3}"/>
              </a:ext>
            </a:extLst>
          </p:cNvPr>
          <p:cNvSpPr>
            <a:spLocks noGrp="1"/>
          </p:cNvSpPr>
          <p:nvPr>
            <p:ph type="ctrTitle"/>
          </p:nvPr>
        </p:nvSpPr>
        <p:spPr/>
        <p:txBody>
          <a:bodyPr/>
          <a:lstStyle/>
          <a:p>
            <a:r>
              <a:rPr lang="en-GB" sz="5400" dirty="0"/>
              <a:t>The 7 </a:t>
            </a:r>
            <a:r>
              <a:rPr lang="en-GB" sz="5400" dirty="0" err="1"/>
              <a:t>W</a:t>
            </a:r>
            <a:r>
              <a:rPr lang="en-GB" dirty="0" err="1"/>
              <a:t>s</a:t>
            </a:r>
            <a:endParaRPr lang="en-GB" dirty="0"/>
          </a:p>
        </p:txBody>
      </p:sp>
      <p:grpSp>
        <p:nvGrpSpPr>
          <p:cNvPr id="19" name="Group 18">
            <a:extLst>
              <a:ext uri="{FF2B5EF4-FFF2-40B4-BE49-F238E27FC236}">
                <a16:creationId xmlns:a16="http://schemas.microsoft.com/office/drawing/2014/main" id="{5A01119C-A0B4-F558-5833-31C839F8E564}"/>
              </a:ext>
            </a:extLst>
          </p:cNvPr>
          <p:cNvGrpSpPr/>
          <p:nvPr/>
        </p:nvGrpSpPr>
        <p:grpSpPr>
          <a:xfrm>
            <a:off x="6700519" y="466339"/>
            <a:ext cx="3475080" cy="5410969"/>
            <a:chOff x="6214744" y="628264"/>
            <a:chExt cx="3475080" cy="5410969"/>
          </a:xfrm>
        </p:grpSpPr>
        <p:sp>
          <p:nvSpPr>
            <p:cNvPr id="7" name="Freeform: Shape 6">
              <a:extLst>
                <a:ext uri="{FF2B5EF4-FFF2-40B4-BE49-F238E27FC236}">
                  <a16:creationId xmlns:a16="http://schemas.microsoft.com/office/drawing/2014/main" id="{CE99B60A-667B-E834-3DD0-1C0E277CFC9E}"/>
                </a:ext>
              </a:extLst>
            </p:cNvPr>
            <p:cNvSpPr/>
            <p:nvPr/>
          </p:nvSpPr>
          <p:spPr>
            <a:xfrm>
              <a:off x="7648352"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What</a:t>
              </a:r>
            </a:p>
          </p:txBody>
        </p:sp>
        <p:sp>
          <p:nvSpPr>
            <p:cNvPr id="9" name="Freeform: Shape 8">
              <a:extLst>
                <a:ext uri="{FF2B5EF4-FFF2-40B4-BE49-F238E27FC236}">
                  <a16:creationId xmlns:a16="http://schemas.microsoft.com/office/drawing/2014/main" id="{A4597701-EC08-2B69-4482-567CDD5A7B23}"/>
                </a:ext>
              </a:extLst>
            </p:cNvPr>
            <p:cNvSpPr/>
            <p:nvPr/>
          </p:nvSpPr>
          <p:spPr>
            <a:xfrm>
              <a:off x="6214744"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466850">
                <a:lnSpc>
                  <a:spcPct val="90000"/>
                </a:lnSpc>
                <a:spcBef>
                  <a:spcPct val="0"/>
                </a:spcBef>
                <a:spcAft>
                  <a:spcPct val="35000"/>
                </a:spcAft>
                <a:buNone/>
              </a:pPr>
              <a:r>
                <a:rPr lang="en-GB" sz="3300" kern="1200" dirty="0"/>
                <a:t>Who</a:t>
              </a:r>
            </a:p>
          </p:txBody>
        </p:sp>
        <p:sp>
          <p:nvSpPr>
            <p:cNvPr id="10" name="Freeform: Shape 9">
              <a:extLst>
                <a:ext uri="{FF2B5EF4-FFF2-40B4-BE49-F238E27FC236}">
                  <a16:creationId xmlns:a16="http://schemas.microsoft.com/office/drawing/2014/main" id="{66A28293-3DDD-A100-00E5-98A8FF4CC412}"/>
                </a:ext>
              </a:extLst>
            </p:cNvPr>
            <p:cNvSpPr/>
            <p:nvPr/>
          </p:nvSpPr>
          <p:spPr>
            <a:xfrm>
              <a:off x="6928801"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When</a:t>
              </a:r>
            </a:p>
          </p:txBody>
        </p:sp>
        <p:sp>
          <p:nvSpPr>
            <p:cNvPr id="12" name="Freeform: Shape 11">
              <a:extLst>
                <a:ext uri="{FF2B5EF4-FFF2-40B4-BE49-F238E27FC236}">
                  <a16:creationId xmlns:a16="http://schemas.microsoft.com/office/drawing/2014/main" id="{537B0F77-01A7-168E-4212-304844F635A9}"/>
                </a:ext>
              </a:extLst>
            </p:cNvPr>
            <p:cNvSpPr/>
            <p:nvPr/>
          </p:nvSpPr>
          <p:spPr>
            <a:xfrm>
              <a:off x="8362409"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022350">
                <a:lnSpc>
                  <a:spcPct val="90000"/>
                </a:lnSpc>
                <a:spcBef>
                  <a:spcPct val="0"/>
                </a:spcBef>
                <a:spcAft>
                  <a:spcPct val="35000"/>
                </a:spcAft>
                <a:buNone/>
              </a:pPr>
              <a:r>
                <a:rPr lang="en-GB" sz="2300" kern="1200" dirty="0"/>
                <a:t>Where</a:t>
              </a:r>
            </a:p>
          </p:txBody>
        </p:sp>
        <p:sp>
          <p:nvSpPr>
            <p:cNvPr id="13" name="Freeform: Shape 12">
              <a:extLst>
                <a:ext uri="{FF2B5EF4-FFF2-40B4-BE49-F238E27FC236}">
                  <a16:creationId xmlns:a16="http://schemas.microsoft.com/office/drawing/2014/main" id="{88EABD7E-FF11-759D-4241-F2000849E158}"/>
                </a:ext>
              </a:extLst>
            </p:cNvPr>
            <p:cNvSpPr/>
            <p:nvPr/>
          </p:nvSpPr>
          <p:spPr>
            <a:xfrm>
              <a:off x="7648352"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a:t>
              </a:r>
            </a:p>
          </p:txBody>
        </p:sp>
        <p:sp>
          <p:nvSpPr>
            <p:cNvPr id="15" name="Freeform: Shape 14">
              <a:extLst>
                <a:ext uri="{FF2B5EF4-FFF2-40B4-BE49-F238E27FC236}">
                  <a16:creationId xmlns:a16="http://schemas.microsoft.com/office/drawing/2014/main" id="{DD09B94C-E017-94DD-6930-CB084D365CFF}"/>
                </a:ext>
              </a:extLst>
            </p:cNvPr>
            <p:cNvSpPr/>
            <p:nvPr/>
          </p:nvSpPr>
          <p:spPr>
            <a:xfrm>
              <a:off x="6214744"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511300">
                <a:lnSpc>
                  <a:spcPct val="90000"/>
                </a:lnSpc>
                <a:spcBef>
                  <a:spcPct val="0"/>
                </a:spcBef>
                <a:spcAft>
                  <a:spcPct val="35000"/>
                </a:spcAft>
                <a:buNone/>
              </a:pPr>
              <a:r>
                <a:rPr lang="en-GB" sz="3400" kern="1200" dirty="0"/>
                <a:t>Why</a:t>
              </a:r>
            </a:p>
          </p:txBody>
        </p:sp>
        <p:sp>
          <p:nvSpPr>
            <p:cNvPr id="16" name="Freeform: Shape 15">
              <a:extLst>
                <a:ext uri="{FF2B5EF4-FFF2-40B4-BE49-F238E27FC236}">
                  <a16:creationId xmlns:a16="http://schemas.microsoft.com/office/drawing/2014/main" id="{705E987A-9CE0-CC07-D77D-B3DDD8D2C343}"/>
                </a:ext>
              </a:extLst>
            </p:cNvPr>
            <p:cNvSpPr/>
            <p:nvPr/>
          </p:nvSpPr>
          <p:spPr>
            <a:xfrm>
              <a:off x="6928801" y="4513469"/>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 Many</a:t>
              </a:r>
            </a:p>
          </p:txBody>
        </p:sp>
      </p:grpSp>
    </p:spTree>
    <p:extLst>
      <p:ext uri="{BB962C8B-B14F-4D97-AF65-F5344CB8AC3E}">
        <p14:creationId xmlns:p14="http://schemas.microsoft.com/office/powerpoint/2010/main" val="2229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8067-E839-F66A-0654-B499B63367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13251C-DD6E-FE9D-FC19-E5E98F5D52DC}"/>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AD4AE1A4-D9D4-C92F-B1D8-046DC085AD65}"/>
              </a:ext>
            </a:extLst>
          </p:cNvPr>
          <p:cNvSpPr>
            <a:spLocks noGrp="1"/>
          </p:cNvSpPr>
          <p:nvPr>
            <p:ph type="ctrTitle"/>
          </p:nvPr>
        </p:nvSpPr>
        <p:spPr/>
        <p:txBody>
          <a:bodyPr/>
          <a:lstStyle/>
          <a:p>
            <a:r>
              <a:rPr lang="en-GB" dirty="0"/>
              <a:t>DOCUMENT AN EVENT</a:t>
            </a:r>
          </a:p>
        </p:txBody>
      </p:sp>
      <p:sp>
        <p:nvSpPr>
          <p:cNvPr id="4" name="Subtitle 3">
            <a:extLst>
              <a:ext uri="{FF2B5EF4-FFF2-40B4-BE49-F238E27FC236}">
                <a16:creationId xmlns:a16="http://schemas.microsoft.com/office/drawing/2014/main" id="{ED1CD069-1C30-5334-2AB7-627B9223B36D}"/>
              </a:ext>
            </a:extLst>
          </p:cNvPr>
          <p:cNvSpPr>
            <a:spLocks noGrp="1"/>
          </p:cNvSpPr>
          <p:nvPr>
            <p:ph type="subTitle" idx="1"/>
          </p:nvPr>
        </p:nvSpPr>
        <p:spPr/>
        <p:txBody>
          <a:bodyPr/>
          <a:lstStyle/>
          <a:p>
            <a:r>
              <a:rPr lang="en-GB" dirty="0"/>
              <a:t>Sun Modelling</a:t>
            </a:r>
          </a:p>
        </p:txBody>
      </p:sp>
    </p:spTree>
    <p:extLst>
      <p:ext uri="{BB962C8B-B14F-4D97-AF65-F5344CB8AC3E}">
        <p14:creationId xmlns:p14="http://schemas.microsoft.com/office/powerpoint/2010/main" val="66507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F1ED2B9-FE9D-C37A-6B09-6F82475CE1E0}"/>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21" name="Rectangle 20">
            <a:extLst>
              <a:ext uri="{FF2B5EF4-FFF2-40B4-BE49-F238E27FC236}">
                <a16:creationId xmlns:a16="http://schemas.microsoft.com/office/drawing/2014/main" id="{645C8162-CB57-493E-BBE7-4FD40D9B9D45}"/>
              </a:ext>
            </a:extLst>
          </p:cNvPr>
          <p:cNvSpPr/>
          <p:nvPr/>
        </p:nvSpPr>
        <p:spPr>
          <a:xfrm>
            <a:off x="5872480" y="1859280"/>
            <a:ext cx="2306320" cy="2113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A7DB598-398A-CBD7-F78E-C496C193EF43}"/>
              </a:ext>
            </a:extLst>
          </p:cNvPr>
          <p:cNvSpPr/>
          <p:nvPr/>
        </p:nvSpPr>
        <p:spPr>
          <a:xfrm>
            <a:off x="6334124" y="2228849"/>
            <a:ext cx="1419225" cy="140017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5D45EEC-0CB7-C16E-B007-E84612DA0B4B}"/>
              </a:ext>
            </a:extLst>
          </p:cNvPr>
          <p:cNvSpPr/>
          <p:nvPr/>
        </p:nvSpPr>
        <p:spPr>
          <a:xfrm>
            <a:off x="8599251" y="1515745"/>
            <a:ext cx="758758" cy="137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653E31E-28C0-AFF0-B84D-26E02FB318DE}"/>
              </a:ext>
            </a:extLst>
          </p:cNvPr>
          <p:cNvSpPr txBox="1"/>
          <p:nvPr/>
        </p:nvSpPr>
        <p:spPr>
          <a:xfrm>
            <a:off x="0" y="1033895"/>
            <a:ext cx="2133600" cy="3281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a:t>
            </a:r>
          </a:p>
          <a:p>
            <a:pPr marL="285750" indent="-285750">
              <a:lnSpc>
                <a:spcPct val="150000"/>
              </a:lnSpc>
              <a:buFont typeface="Arial" panose="020B0604020202020204" pitchFamily="34" charset="0"/>
              <a:buChar char="•"/>
            </a:pPr>
            <a:r>
              <a:rPr lang="en-GB" sz="2000" dirty="0">
                <a:solidFill>
                  <a:schemeClr val="bg1"/>
                </a:solidFill>
              </a:rPr>
              <a:t>Where</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05750FCB-075C-41DB-9137-D6377ACF814A}"/>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A89BE935-2245-454A-6048-73681EEE5549}"/>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470C17D-CE26-1EB2-D0A9-AB0E2B7F400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39BF9D1-A770-7ED5-106D-FCC19F424A02}"/>
              </a:ext>
            </a:extLst>
          </p:cNvPr>
          <p:cNvSpPr/>
          <p:nvPr/>
        </p:nvSpPr>
        <p:spPr>
          <a:xfrm>
            <a:off x="8587238" y="1006353"/>
            <a:ext cx="880611" cy="117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CC46BD10-5135-2DCD-D8FA-C44973EBB7D0}"/>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0A8796-43CD-4ED7-A48E-643C6C37D374}"/>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E3F59CC-450B-FDD8-F7CC-F211FC1C7722}"/>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46A8D3C-5E64-9648-AFD4-290445B2EE2B}"/>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0B40F8C-CE40-B987-B69C-6F8BFA566F00}"/>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F0A72E2-7002-17C4-3847-8B582D318D66}"/>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DF2B45F-67B7-E913-79AA-4AB5F605807B}"/>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EBC883-8A25-FC1F-B84F-A783838A1EBA}"/>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9529068-F177-FEDF-5D8D-2DB1348B4BD5}"/>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E7028E-296F-3A6E-48C8-6D7B0F17F661}"/>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D8FBA5F-0C94-8ED7-A499-0BCE6C00BB4D}"/>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21DA688-1FC9-3F6B-C918-994F81915D4D}"/>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F20E98A2-3CAF-2832-A55A-7A1A42BF62EE}"/>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8A6D890-5EBF-CB85-001D-514C52AA1C8C}"/>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D8B087A-4F2A-B9C0-8184-082BCBF7DC69}"/>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4B4250E-8FEF-1E5B-16D8-BC6F529013FC}"/>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6F36D77-ACCA-E0ED-DC38-C133E851724F}"/>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0FD8D54D-7172-5F04-211F-5C6F24510482}"/>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13D2E77-6907-975F-6E89-7CD4639A93D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292D76E2-F26C-F195-DAA3-DCABBF489F82}"/>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C50AD277-FB34-0FAC-9201-CE681A7216AB}"/>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3130773E-479F-47E9-010A-24E496FD8595}"/>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D7D79647-6249-0763-EADA-0765319D6DC5}"/>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40DAD88-6A60-DFBF-01E2-E05BFDFC9A0F}"/>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93CAD16-D6C1-4694-A5E0-ED9E9E43AC0E}"/>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22BBD4-8863-EA90-600B-9422E78E7FB0}"/>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DE64F624-8F6E-ADD1-9F1C-897A61FE8927}"/>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933FF41-5209-1104-89D0-0EE97BB18628}"/>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D89B7BF2-2528-7698-4060-F84A40D66E87}"/>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4F8EEC08-D3BA-A179-560E-5BA1A53AF67F}"/>
              </a:ext>
            </a:extLst>
          </p:cNvPr>
          <p:cNvSpPr/>
          <p:nvPr/>
        </p:nvSpPr>
        <p:spPr>
          <a:xfrm>
            <a:off x="9612494" y="864641"/>
            <a:ext cx="880611" cy="162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41EA2FE3-7C91-C6DA-F3FF-48449A12B3AD}"/>
              </a:ext>
            </a:extLst>
          </p:cNvPr>
          <p:cNvSpPr/>
          <p:nvPr/>
        </p:nvSpPr>
        <p:spPr>
          <a:xfrm>
            <a:off x="9947196" y="1113151"/>
            <a:ext cx="1225629"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11090127-AE3C-0F6C-79A9-567486287811}"/>
              </a:ext>
            </a:extLst>
          </p:cNvPr>
          <p:cNvSpPr/>
          <p:nvPr/>
        </p:nvSpPr>
        <p:spPr>
          <a:xfrm>
            <a:off x="10205418" y="1561693"/>
            <a:ext cx="948358"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A792AFF6-0979-FDCB-4540-75E2EAB75722}"/>
              </a:ext>
            </a:extLst>
          </p:cNvPr>
          <p:cNvSpPr/>
          <p:nvPr/>
        </p:nvSpPr>
        <p:spPr>
          <a:xfrm>
            <a:off x="9362622" y="2808801"/>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75999F5C-1FC4-C2B5-19F7-204BCC4DD239}"/>
              </a:ext>
            </a:extLst>
          </p:cNvPr>
          <p:cNvSpPr/>
          <p:nvPr/>
        </p:nvSpPr>
        <p:spPr>
          <a:xfrm>
            <a:off x="10205418" y="2151566"/>
            <a:ext cx="862632" cy="196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5F858AA-0394-6627-9A51-F4CF413191F3}"/>
              </a:ext>
            </a:extLst>
          </p:cNvPr>
          <p:cNvSpPr/>
          <p:nvPr/>
        </p:nvSpPr>
        <p:spPr>
          <a:xfrm>
            <a:off x="10534650" y="2466331"/>
            <a:ext cx="862631" cy="13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5AB14D9E-0588-B773-B554-CAD6875BD048}"/>
              </a:ext>
            </a:extLst>
          </p:cNvPr>
          <p:cNvSpPr/>
          <p:nvPr/>
        </p:nvSpPr>
        <p:spPr>
          <a:xfrm>
            <a:off x="10515599" y="2864941"/>
            <a:ext cx="1281611"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2654F0E7-2D90-F6D2-EEF3-C241BA898A09}"/>
              </a:ext>
            </a:extLst>
          </p:cNvPr>
          <p:cNvSpPr/>
          <p:nvPr/>
        </p:nvSpPr>
        <p:spPr>
          <a:xfrm>
            <a:off x="10734675" y="3373737"/>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720FC685-8963-DFD1-F09F-4E4F7485C0B3}"/>
              </a:ext>
            </a:extLst>
          </p:cNvPr>
          <p:cNvSpPr/>
          <p:nvPr/>
        </p:nvSpPr>
        <p:spPr>
          <a:xfrm>
            <a:off x="10429875" y="3713857"/>
            <a:ext cx="791814" cy="1842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3C719C0F-A09F-0ECC-41C3-298D6321AAF8}"/>
              </a:ext>
            </a:extLst>
          </p:cNvPr>
          <p:cNvSpPr/>
          <p:nvPr/>
        </p:nvSpPr>
        <p:spPr>
          <a:xfrm>
            <a:off x="8676035" y="404575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2A8C1047-CA99-58EF-CA22-A195AAD1264A}"/>
              </a:ext>
            </a:extLst>
          </p:cNvPr>
          <p:cNvSpPr/>
          <p:nvPr/>
        </p:nvSpPr>
        <p:spPr>
          <a:xfrm>
            <a:off x="9695210" y="4246243"/>
            <a:ext cx="791814" cy="233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AFA8F7AE-8D67-8D1B-6F33-5F9766859C7F}"/>
              </a:ext>
            </a:extLst>
          </p:cNvPr>
          <p:cNvSpPr/>
          <p:nvPr/>
        </p:nvSpPr>
        <p:spPr>
          <a:xfrm>
            <a:off x="10544372" y="452714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C2ADD20-5B15-C719-B166-414B6700156A}"/>
              </a:ext>
            </a:extLst>
          </p:cNvPr>
          <p:cNvSpPr/>
          <p:nvPr/>
        </p:nvSpPr>
        <p:spPr>
          <a:xfrm>
            <a:off x="11374286" y="4736363"/>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A96A2DA6-0A3F-775E-44A6-CB91CB03C653}"/>
              </a:ext>
            </a:extLst>
          </p:cNvPr>
          <p:cNvSpPr/>
          <p:nvPr/>
        </p:nvSpPr>
        <p:spPr>
          <a:xfrm>
            <a:off x="8669085" y="4246243"/>
            <a:ext cx="798764" cy="13719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FADC3ECA-1CF2-85AF-C326-27530179FB4F}"/>
              </a:ext>
            </a:extLst>
          </p:cNvPr>
          <p:cNvSpPr/>
          <p:nvPr/>
        </p:nvSpPr>
        <p:spPr>
          <a:xfrm>
            <a:off x="4333119" y="4045758"/>
            <a:ext cx="1285674" cy="20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77748426-8CCD-44C2-64CD-2194C06EB432}"/>
              </a:ext>
            </a:extLst>
          </p:cNvPr>
          <p:cNvSpPr/>
          <p:nvPr/>
        </p:nvSpPr>
        <p:spPr>
          <a:xfrm>
            <a:off x="3670165" y="4293406"/>
            <a:ext cx="2548957" cy="1887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7FADD7FC-3393-0CDF-93E5-B42AA2DECC3D}"/>
              </a:ext>
            </a:extLst>
          </p:cNvPr>
          <p:cNvSpPr/>
          <p:nvPr/>
        </p:nvSpPr>
        <p:spPr>
          <a:xfrm>
            <a:off x="3845219" y="2748643"/>
            <a:ext cx="1244363"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F62E2D71-CD08-3767-65CB-B2EED0453B16}"/>
              </a:ext>
            </a:extLst>
          </p:cNvPr>
          <p:cNvSpPr/>
          <p:nvPr/>
        </p:nvSpPr>
        <p:spPr>
          <a:xfrm>
            <a:off x="2261703" y="2393981"/>
            <a:ext cx="1533512"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98194EF0-8FBF-06F4-C67A-6BA806CAE6E9}"/>
              </a:ext>
            </a:extLst>
          </p:cNvPr>
          <p:cNvSpPr/>
          <p:nvPr/>
        </p:nvSpPr>
        <p:spPr>
          <a:xfrm>
            <a:off x="2356880" y="965556"/>
            <a:ext cx="1698151"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03D64A10-B90E-898D-4504-241972C15AE6}"/>
              </a:ext>
            </a:extLst>
          </p:cNvPr>
          <p:cNvSpPr/>
          <p:nvPr/>
        </p:nvSpPr>
        <p:spPr>
          <a:xfrm>
            <a:off x="4112181" y="1482009"/>
            <a:ext cx="1274097"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920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18"/>
                                        </p:tgtEl>
                                      </p:cBhvr>
                                    </p:animEffect>
                                    <p:set>
                                      <p:cBhvr>
                                        <p:cTn id="33" dur="1" fill="hold">
                                          <p:stCondLst>
                                            <p:cond delay="499"/>
                                          </p:stCondLst>
                                        </p:cTn>
                                        <p:tgtEl>
                                          <p:spTgt spid="1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20"/>
                                        </p:tgtEl>
                                      </p:cBhvr>
                                    </p:animEffect>
                                    <p:set>
                                      <p:cBhvr>
                                        <p:cTn id="49" dur="1" fill="hold">
                                          <p:stCondLst>
                                            <p:cond delay="499"/>
                                          </p:stCondLst>
                                        </p:cTn>
                                        <p:tgtEl>
                                          <p:spTgt spid="12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22"/>
                                        </p:tgtEl>
                                      </p:cBhvr>
                                    </p:animEffect>
                                    <p:set>
                                      <p:cBhvr>
                                        <p:cTn id="65" dur="1" fill="hold">
                                          <p:stCondLst>
                                            <p:cond delay="499"/>
                                          </p:stCondLst>
                                        </p:cTn>
                                        <p:tgtEl>
                                          <p:spTgt spid="122"/>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123"/>
                                        </p:tgtEl>
                                      </p:cBhvr>
                                    </p:animEffect>
                                    <p:set>
                                      <p:cBhvr>
                                        <p:cTn id="73" dur="1" fill="hold">
                                          <p:stCondLst>
                                            <p:cond delay="499"/>
                                          </p:stCondLst>
                                        </p:cTn>
                                        <p:tgtEl>
                                          <p:spTgt spid="123"/>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124"/>
                                        </p:tgtEl>
                                      </p:cBhvr>
                                    </p:animEffect>
                                    <p:set>
                                      <p:cBhvr>
                                        <p:cTn id="81" dur="1" fill="hold">
                                          <p:stCondLst>
                                            <p:cond delay="499"/>
                                          </p:stCondLst>
                                        </p:cTn>
                                        <p:tgtEl>
                                          <p:spTgt spid="124"/>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125"/>
                                        </p:tgtEl>
                                      </p:cBhvr>
                                    </p:animEffect>
                                    <p:set>
                                      <p:cBhvr>
                                        <p:cTn id="89" dur="1" fill="hold">
                                          <p:stCondLst>
                                            <p:cond delay="499"/>
                                          </p:stCondLst>
                                        </p:cTn>
                                        <p:tgtEl>
                                          <p:spTgt spid="125"/>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126"/>
                                        </p:tgtEl>
                                      </p:cBhvr>
                                    </p:animEffect>
                                    <p:set>
                                      <p:cBhvr>
                                        <p:cTn id="97" dur="1" fill="hold">
                                          <p:stCondLst>
                                            <p:cond delay="499"/>
                                          </p:stCondLst>
                                        </p:cTn>
                                        <p:tgtEl>
                                          <p:spTgt spid="126"/>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0" nodeType="clickEffect">
                                  <p:stCondLst>
                                    <p:cond delay="0"/>
                                  </p:stCondLst>
                                  <p:childTnLst>
                                    <p:animEffect transition="out" filter="fade">
                                      <p:cBhvr>
                                        <p:cTn id="104" dur="500"/>
                                        <p:tgtEl>
                                          <p:spTgt spid="127"/>
                                        </p:tgtEl>
                                      </p:cBhvr>
                                    </p:animEffect>
                                    <p:set>
                                      <p:cBhvr>
                                        <p:cTn id="105" dur="1" fill="hold">
                                          <p:stCondLst>
                                            <p:cond delay="499"/>
                                          </p:stCondLst>
                                        </p:cTn>
                                        <p:tgtEl>
                                          <p:spTgt spid="127"/>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0" nodeType="clickEffect">
                                  <p:stCondLst>
                                    <p:cond delay="0"/>
                                  </p:stCondLst>
                                  <p:childTnLst>
                                    <p:animEffect transition="out" filter="fade">
                                      <p:cBhvr>
                                        <p:cTn id="112" dur="500"/>
                                        <p:tgtEl>
                                          <p:spTgt spid="128"/>
                                        </p:tgtEl>
                                      </p:cBhvr>
                                    </p:animEffect>
                                    <p:set>
                                      <p:cBhvr>
                                        <p:cTn id="113" dur="1" fill="hold">
                                          <p:stCondLst>
                                            <p:cond delay="499"/>
                                          </p:stCondLst>
                                        </p:cTn>
                                        <p:tgtEl>
                                          <p:spTgt spid="128"/>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129"/>
                                        </p:tgtEl>
                                      </p:cBhvr>
                                    </p:animEffect>
                                    <p:set>
                                      <p:cBhvr>
                                        <p:cTn id="121" dur="1" fill="hold">
                                          <p:stCondLst>
                                            <p:cond delay="499"/>
                                          </p:stCondLst>
                                        </p:cTn>
                                        <p:tgtEl>
                                          <p:spTgt spid="129"/>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0" nodeType="clickEffect">
                                  <p:stCondLst>
                                    <p:cond delay="0"/>
                                  </p:stCondLst>
                                  <p:childTnLst>
                                    <p:animEffect transition="out" filter="fade">
                                      <p:cBhvr>
                                        <p:cTn id="128" dur="500"/>
                                        <p:tgtEl>
                                          <p:spTgt spid="130"/>
                                        </p:tgtEl>
                                      </p:cBhvr>
                                    </p:animEffect>
                                    <p:set>
                                      <p:cBhvr>
                                        <p:cTn id="129" dur="1" fill="hold">
                                          <p:stCondLst>
                                            <p:cond delay="499"/>
                                          </p:stCondLst>
                                        </p:cTn>
                                        <p:tgtEl>
                                          <p:spTgt spid="130"/>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xit" presetSubtype="1" fill="hold" grpId="0" nodeType="clickEffect">
                                  <p:stCondLst>
                                    <p:cond delay="0"/>
                                  </p:stCondLst>
                                  <p:childTnLst>
                                    <p:animEffect transition="out" filter="wipe(up)">
                                      <p:cBhvr>
                                        <p:cTn id="136" dur="500"/>
                                        <p:tgtEl>
                                          <p:spTgt spid="133"/>
                                        </p:tgtEl>
                                      </p:cBhvr>
                                    </p:animEffect>
                                    <p:set>
                                      <p:cBhvr>
                                        <p:cTn id="137" dur="1" fill="hold">
                                          <p:stCondLst>
                                            <p:cond delay="499"/>
                                          </p:stCondLst>
                                        </p:cTn>
                                        <p:tgtEl>
                                          <p:spTgt spid="133"/>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0" nodeType="clickEffect">
                                  <p:stCondLst>
                                    <p:cond delay="0"/>
                                  </p:stCondLst>
                                  <p:childTnLst>
                                    <p:animEffect transition="out" filter="fade">
                                      <p:cBhvr>
                                        <p:cTn id="141" dur="500"/>
                                        <p:tgtEl>
                                          <p:spTgt spid="134"/>
                                        </p:tgtEl>
                                      </p:cBhvr>
                                    </p:animEffect>
                                    <p:set>
                                      <p:cBhvr>
                                        <p:cTn id="142" dur="1" fill="hold">
                                          <p:stCondLst>
                                            <p:cond delay="499"/>
                                          </p:stCondLst>
                                        </p:cTn>
                                        <p:tgtEl>
                                          <p:spTgt spid="134"/>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fade">
                                      <p:cBhvr>
                                        <p:cTn id="145" dur="500"/>
                                        <p:tgtEl>
                                          <p:spTgt spid="7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0" nodeType="clickEffect">
                                  <p:stCondLst>
                                    <p:cond delay="0"/>
                                  </p:stCondLst>
                                  <p:childTnLst>
                                    <p:animEffect transition="out" filter="fade">
                                      <p:cBhvr>
                                        <p:cTn id="149" dur="500"/>
                                        <p:tgtEl>
                                          <p:spTgt spid="136"/>
                                        </p:tgtEl>
                                      </p:cBhvr>
                                    </p:animEffect>
                                    <p:set>
                                      <p:cBhvr>
                                        <p:cTn id="150" dur="1" fill="hold">
                                          <p:stCondLst>
                                            <p:cond delay="499"/>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0" nodeType="clickEffect">
                                  <p:stCondLst>
                                    <p:cond delay="0"/>
                                  </p:stCondLst>
                                  <p:childTnLst>
                                    <p:animEffect transition="out" filter="fade">
                                      <p:cBhvr>
                                        <p:cTn id="154" dur="500"/>
                                        <p:tgtEl>
                                          <p:spTgt spid="140"/>
                                        </p:tgtEl>
                                      </p:cBhvr>
                                    </p:animEffect>
                                    <p:set>
                                      <p:cBhvr>
                                        <p:cTn id="155" dur="1" fill="hold">
                                          <p:stCondLst>
                                            <p:cond delay="499"/>
                                          </p:stCondLst>
                                        </p:cTn>
                                        <p:tgtEl>
                                          <p:spTgt spid="140"/>
                                        </p:tgtEl>
                                        <p:attrNameLst>
                                          <p:attrName>style.visibility</p:attrName>
                                        </p:attrNameLst>
                                      </p:cBhvr>
                                      <p:to>
                                        <p:strVal val="hidden"/>
                                      </p:to>
                                    </p:set>
                                  </p:childTnLst>
                                </p:cTn>
                              </p:par>
                              <p:par>
                                <p:cTn id="156" presetID="10" presetClass="entr" presetSubtype="0" fill="hold" nodeType="withEffect">
                                  <p:stCondLst>
                                    <p:cond delay="0"/>
                                  </p:stCondLst>
                                  <p:childTnLst>
                                    <p:set>
                                      <p:cBhvr>
                                        <p:cTn id="157" dur="1" fill="hold">
                                          <p:stCondLst>
                                            <p:cond delay="0"/>
                                          </p:stCondLst>
                                        </p:cTn>
                                        <p:tgtEl>
                                          <p:spTgt spid="97"/>
                                        </p:tgtEl>
                                        <p:attrNameLst>
                                          <p:attrName>style.visibility</p:attrName>
                                        </p:attrNameLst>
                                      </p:cBhvr>
                                      <p:to>
                                        <p:strVal val="visible"/>
                                      </p:to>
                                    </p:set>
                                    <p:animEffect transition="in" filter="fade">
                                      <p:cBhvr>
                                        <p:cTn id="158" dur="500"/>
                                        <p:tgtEl>
                                          <p:spTgt spid="9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xit" presetSubtype="2" fill="hold" grpId="0" nodeType="clickEffect">
                                  <p:stCondLst>
                                    <p:cond delay="0"/>
                                  </p:stCondLst>
                                  <p:childTnLst>
                                    <p:animEffect transition="out" filter="wipe(right)">
                                      <p:cBhvr>
                                        <p:cTn id="162" dur="500"/>
                                        <p:tgtEl>
                                          <p:spTgt spid="141"/>
                                        </p:tgtEl>
                                      </p:cBhvr>
                                    </p:animEffect>
                                    <p:set>
                                      <p:cBhvr>
                                        <p:cTn id="163" dur="1" fill="hold">
                                          <p:stCondLst>
                                            <p:cond delay="499"/>
                                          </p:stCondLst>
                                        </p:cTn>
                                        <p:tgtEl>
                                          <p:spTgt spid="14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0" nodeType="clickEffect">
                                  <p:stCondLst>
                                    <p:cond delay="0"/>
                                  </p:stCondLst>
                                  <p:childTnLst>
                                    <p:animEffect transition="out" filter="fade">
                                      <p:cBhvr>
                                        <p:cTn id="167" dur="500"/>
                                        <p:tgtEl>
                                          <p:spTgt spid="143"/>
                                        </p:tgtEl>
                                      </p:cBhvr>
                                    </p:animEffect>
                                    <p:set>
                                      <p:cBhvr>
                                        <p:cTn id="168" dur="1" fill="hold">
                                          <p:stCondLst>
                                            <p:cond delay="499"/>
                                          </p:stCondLst>
                                        </p:cTn>
                                        <p:tgtEl>
                                          <p:spTgt spid="143"/>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108"/>
                                        </p:tgtEl>
                                        <p:attrNameLst>
                                          <p:attrName>style.visibility</p:attrName>
                                        </p:attrNameLst>
                                      </p:cBhvr>
                                      <p:to>
                                        <p:strVal val="visible"/>
                                      </p:to>
                                    </p:set>
                                    <p:animEffect transition="in" filter="fade">
                                      <p:cBhvr>
                                        <p:cTn id="171" dur="500"/>
                                        <p:tgtEl>
                                          <p:spTgt spid="10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xit" presetSubtype="2" fill="hold" grpId="0" nodeType="clickEffect">
                                  <p:stCondLst>
                                    <p:cond delay="0"/>
                                  </p:stCondLst>
                                  <p:childTnLst>
                                    <p:animEffect transition="out" filter="wipe(right)">
                                      <p:cBhvr>
                                        <p:cTn id="175" dur="500"/>
                                        <p:tgtEl>
                                          <p:spTgt spid="142"/>
                                        </p:tgtEl>
                                      </p:cBhvr>
                                    </p:animEffect>
                                    <p:set>
                                      <p:cBhvr>
                                        <p:cTn id="176"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2" grpId="0" animBg="1"/>
      <p:bldP spid="26"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3" grpId="0" animBg="1"/>
      <p:bldP spid="134" grpId="0" animBg="1"/>
      <p:bldP spid="136" grpId="0" animBg="1"/>
      <p:bldP spid="140" grpId="0" animBg="1"/>
      <p:bldP spid="141" grpId="0" animBg="1"/>
      <p:bldP spid="142" grpId="0" animBg="1"/>
      <p:bldP spid="1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B7F4-5B68-3DD0-0ED1-D052C750B5F9}"/>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D5946582-7303-6648-5D44-581416E68942}"/>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5" name="TextBox 4">
            <a:extLst>
              <a:ext uri="{FF2B5EF4-FFF2-40B4-BE49-F238E27FC236}">
                <a16:creationId xmlns:a16="http://schemas.microsoft.com/office/drawing/2014/main" id="{072CF0B4-158B-13BE-4F0D-8624ACE658D5}"/>
              </a:ext>
            </a:extLst>
          </p:cNvPr>
          <p:cNvSpPr txBox="1"/>
          <p:nvPr/>
        </p:nvSpPr>
        <p:spPr>
          <a:xfrm>
            <a:off x="0" y="1033895"/>
            <a:ext cx="2133600" cy="3281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a:t>
            </a:r>
          </a:p>
          <a:p>
            <a:pPr marL="285750" indent="-285750">
              <a:lnSpc>
                <a:spcPct val="150000"/>
              </a:lnSpc>
              <a:buFont typeface="Arial" panose="020B0604020202020204" pitchFamily="34" charset="0"/>
              <a:buChar char="•"/>
            </a:pPr>
            <a:r>
              <a:rPr lang="en-GB" sz="2000" dirty="0">
                <a:solidFill>
                  <a:schemeClr val="bg1"/>
                </a:solidFill>
              </a:rPr>
              <a:t>Where</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931417FD-57F9-0966-F99B-FEF6BA8A2BEF}"/>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360E304A-195F-16BF-3C45-9A7F25D57850}"/>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284C9DE-4E88-4F84-32EF-BFA0E118649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BE02B57-B030-205C-614A-9F22965CD04F}"/>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A2A8DFA-A3C6-A340-7716-6EC7FD40F6BF}"/>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83388E6-ACFA-9F92-536E-84B8CE31428F}"/>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3EF7B-8B43-8AE6-AD0D-2CDCC3719C39}"/>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284E551-B4FC-DAA2-DAA3-66360A440833}"/>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7BC0927-F4E5-31C4-E1E6-95067F568C0A}"/>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0022758-1414-BC8D-E9D2-ACAD0A21A6A8}"/>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7D4D6B2-2757-2F6E-B33B-B00748E163CF}"/>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DC81C9B-29FA-A590-B396-7419199E0853}"/>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0FEADE8-7B95-FABF-D83B-0D19B4929E3C}"/>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B0E0DE9-B489-B5E7-5C75-DD1C9DA6DBC4}"/>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513A11A-D35C-0B9D-E455-C25EAD5CD5EC}"/>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78CFE8B-A4E9-F822-20A3-A5F4D0539443}"/>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588BE77-BC3B-68B4-2ABA-DDBFD1AD72F4}"/>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1EFCB52-12FC-FF94-DB12-4358C0F9121A}"/>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6C526EB-623F-A992-5D51-D037960D7925}"/>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EEAD36F-CFC7-8A26-EB6A-C0D95A71E653}"/>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5C93E9A-4E7F-0F6D-DBBF-AC576EA4D541}"/>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46D157B-F7C3-01B5-17C0-8DAFAFA01E3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B4499495-7CF8-E9D1-0970-2EF8E76D108E}"/>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849F6D18-86A4-0D21-DFA7-D5EBBAF253EA}"/>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ED8AEC9-2AD3-E92E-73DD-189AF86689AA}"/>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30812BF-589C-5F5E-E768-159A98639512}"/>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7EC437B2-4AC2-61BE-7233-E6F64E0BBD84}"/>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04AA157-AB84-BBAF-5EC7-1A778A7302D8}"/>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586BBEF-6224-D71B-64A7-DCE2D4F75381}"/>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B74B620B-A2FC-B59C-6B5F-03BFE54D84CA}"/>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899C076-07DE-0490-07BC-06F873A86DD5}"/>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8CA7ECB5-8F5A-1CE8-6C86-194D793F2A26}"/>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71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462A18-0438-324F-1971-1D202E63CE17}"/>
              </a:ext>
            </a:extLst>
          </p:cNvPr>
          <p:cNvSpPr>
            <a:spLocks noGrp="1"/>
          </p:cNvSpPr>
          <p:nvPr>
            <p:ph type="ctrTitle"/>
          </p:nvPr>
        </p:nvSpPr>
        <p:spPr>
          <a:xfrm>
            <a:off x="607540" y="416807"/>
            <a:ext cx="10976920" cy="584775"/>
          </a:xfrm>
        </p:spPr>
        <p:txBody>
          <a:bodyPr/>
          <a:lstStyle/>
          <a:p>
            <a:r>
              <a:rPr lang="en-US" dirty="0"/>
              <a:t>TIPS AND ADVICE</a:t>
            </a:r>
          </a:p>
        </p:txBody>
      </p:sp>
      <p:sp>
        <p:nvSpPr>
          <p:cNvPr id="11" name="Subtitle 3">
            <a:extLst>
              <a:ext uri="{FF2B5EF4-FFF2-40B4-BE49-F238E27FC236}">
                <a16:creationId xmlns:a16="http://schemas.microsoft.com/office/drawing/2014/main" id="{21E9F28F-7B5F-D9C3-F81C-192C246E7D0C}"/>
              </a:ext>
            </a:extLst>
          </p:cNvPr>
          <p:cNvSpPr>
            <a:spLocks noGrp="1"/>
          </p:cNvSpPr>
          <p:nvPr>
            <p:ph type="subTitle" idx="1"/>
          </p:nvPr>
        </p:nvSpPr>
        <p:spPr>
          <a:xfrm>
            <a:off x="607540" y="763106"/>
            <a:ext cx="10976920" cy="427938"/>
          </a:xfrm>
        </p:spPr>
        <p:txBody>
          <a:bodyPr/>
          <a:lstStyle/>
          <a:p>
            <a:endParaRPr lang="en-US"/>
          </a:p>
        </p:txBody>
      </p:sp>
      <p:sp>
        <p:nvSpPr>
          <p:cNvPr id="6" name="Freeform: Shape 5">
            <a:extLst>
              <a:ext uri="{FF2B5EF4-FFF2-40B4-BE49-F238E27FC236}">
                <a16:creationId xmlns:a16="http://schemas.microsoft.com/office/drawing/2014/main" id="{A621AF14-8942-BAC5-142A-65F289FA1738}"/>
              </a:ext>
            </a:extLst>
          </p:cNvPr>
          <p:cNvSpPr/>
          <p:nvPr/>
        </p:nvSpPr>
        <p:spPr>
          <a:xfrm>
            <a:off x="933862"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Ask the 7Ws multiple times – often there is more than one answer</a:t>
            </a:r>
            <a:r>
              <a:rPr lang="en-US" sz="1700" b="0" i="0" kern="1200"/>
              <a:t>​</a:t>
            </a:r>
            <a:endParaRPr lang="en-US" sz="1700" kern="1200"/>
          </a:p>
        </p:txBody>
      </p:sp>
      <p:sp>
        <p:nvSpPr>
          <p:cNvPr id="7" name="Freeform: Shape 6">
            <a:extLst>
              <a:ext uri="{FF2B5EF4-FFF2-40B4-BE49-F238E27FC236}">
                <a16:creationId xmlns:a16="http://schemas.microsoft.com/office/drawing/2014/main" id="{D5FBDA86-6197-DDC7-5DF8-48FD782EB29A}"/>
              </a:ext>
            </a:extLst>
          </p:cNvPr>
          <p:cNvSpPr/>
          <p:nvPr/>
        </p:nvSpPr>
        <p:spPr>
          <a:xfrm>
            <a:off x="3574956"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for some Ws there may be no answers</a:t>
            </a:r>
            <a:r>
              <a:rPr lang="en-US" sz="1700" b="0" i="0" kern="1200"/>
              <a:t>​</a:t>
            </a:r>
            <a:endParaRPr lang="en-US" sz="1700" kern="1200"/>
          </a:p>
        </p:txBody>
      </p:sp>
      <p:sp>
        <p:nvSpPr>
          <p:cNvPr id="8" name="Freeform: Shape 7">
            <a:extLst>
              <a:ext uri="{FF2B5EF4-FFF2-40B4-BE49-F238E27FC236}">
                <a16:creationId xmlns:a16="http://schemas.microsoft.com/office/drawing/2014/main" id="{73772931-713B-F76A-E09E-A1E5F0DF30C0}"/>
              </a:ext>
            </a:extLst>
          </p:cNvPr>
          <p:cNvSpPr/>
          <p:nvPr/>
        </p:nvSpPr>
        <p:spPr>
          <a:xfrm>
            <a:off x="6216050"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One sun model per event</a:t>
            </a:r>
            <a:r>
              <a:rPr lang="en-US" sz="1700" b="0" i="0" kern="1200"/>
              <a:t>​</a:t>
            </a:r>
            <a:endParaRPr lang="en-US" sz="1700" kern="1200"/>
          </a:p>
        </p:txBody>
      </p:sp>
      <p:sp>
        <p:nvSpPr>
          <p:cNvPr id="10" name="Freeform: Shape 9">
            <a:extLst>
              <a:ext uri="{FF2B5EF4-FFF2-40B4-BE49-F238E27FC236}">
                <a16:creationId xmlns:a16="http://schemas.microsoft.com/office/drawing/2014/main" id="{0F05F1D5-1100-2D2B-7AFE-FC36E14D2222}"/>
              </a:ext>
            </a:extLst>
          </p:cNvPr>
          <p:cNvSpPr/>
          <p:nvPr/>
        </p:nvSpPr>
        <p:spPr>
          <a:xfrm>
            <a:off x="8857144"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Hold multiple workshops if necessary</a:t>
            </a:r>
            <a:r>
              <a:rPr lang="en-US" sz="1700" b="0" i="0" kern="1200"/>
              <a:t>​</a:t>
            </a:r>
            <a:endParaRPr lang="en-US" sz="1700" kern="1200"/>
          </a:p>
        </p:txBody>
      </p:sp>
      <p:sp>
        <p:nvSpPr>
          <p:cNvPr id="12" name="Freeform: Shape 11">
            <a:extLst>
              <a:ext uri="{FF2B5EF4-FFF2-40B4-BE49-F238E27FC236}">
                <a16:creationId xmlns:a16="http://schemas.microsoft.com/office/drawing/2014/main" id="{957CC358-66CD-7CE1-EF03-DF740BD94CC8}"/>
              </a:ext>
            </a:extLst>
          </p:cNvPr>
          <p:cNvSpPr/>
          <p:nvPr/>
        </p:nvSpPr>
        <p:spPr>
          <a:xfrm>
            <a:off x="933862"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do this </a:t>
            </a:r>
            <a:r>
              <a:rPr lang="en-GB" sz="1700" b="0" i="1" kern="1200"/>
              <a:t>before</a:t>
            </a:r>
            <a:r>
              <a:rPr lang="en-GB" sz="1700" b="0" i="0" kern="1200"/>
              <a:t> data discovery if you like</a:t>
            </a:r>
            <a:r>
              <a:rPr lang="en-US" sz="1700" b="0" i="0" kern="1200"/>
              <a:t>​</a:t>
            </a:r>
            <a:endParaRPr lang="en-US" sz="1700" kern="1200"/>
          </a:p>
        </p:txBody>
      </p:sp>
      <p:sp>
        <p:nvSpPr>
          <p:cNvPr id="13" name="Freeform: Shape 12">
            <a:extLst>
              <a:ext uri="{FF2B5EF4-FFF2-40B4-BE49-F238E27FC236}">
                <a16:creationId xmlns:a16="http://schemas.microsoft.com/office/drawing/2014/main" id="{7EE5D9ED-C94D-66F8-74F0-BC426284D37B}"/>
              </a:ext>
            </a:extLst>
          </p:cNvPr>
          <p:cNvSpPr/>
          <p:nvPr/>
        </p:nvSpPr>
        <p:spPr>
          <a:xfrm>
            <a:off x="3574956"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Don’t get bogged down in what you already know about your data</a:t>
            </a:r>
            <a:r>
              <a:rPr lang="en-US" sz="1700" b="0" i="0" kern="1200" dirty="0"/>
              <a:t>​</a:t>
            </a:r>
            <a:endParaRPr lang="en-US" sz="1700" kern="1200" dirty="0"/>
          </a:p>
        </p:txBody>
      </p:sp>
      <p:sp>
        <p:nvSpPr>
          <p:cNvPr id="14" name="Freeform: Shape 13">
            <a:extLst>
              <a:ext uri="{FF2B5EF4-FFF2-40B4-BE49-F238E27FC236}">
                <a16:creationId xmlns:a16="http://schemas.microsoft.com/office/drawing/2014/main" id="{1DF2D9C3-18A4-CC2F-61AA-8CBD379C60A8}"/>
              </a:ext>
            </a:extLst>
          </p:cNvPr>
          <p:cNvSpPr/>
          <p:nvPr/>
        </p:nvSpPr>
        <p:spPr>
          <a:xfrm>
            <a:off x="6216050"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You may wish to use your </a:t>
            </a:r>
            <a:r>
              <a:rPr lang="en-GB" sz="1700" dirty="0"/>
              <a:t>conceptual</a:t>
            </a:r>
            <a:r>
              <a:rPr lang="en-GB" sz="1700" b="0" i="0" kern="1200" dirty="0"/>
              <a:t> model to go away and design a </a:t>
            </a:r>
            <a:r>
              <a:rPr lang="en-GB" sz="1700" dirty="0"/>
              <a:t>logical</a:t>
            </a:r>
            <a:r>
              <a:rPr lang="en-GB" sz="1700" b="0" i="0" kern="1200" dirty="0"/>
              <a:t> model</a:t>
            </a:r>
            <a:r>
              <a:rPr lang="en-US" sz="1700" b="0" i="0" kern="1200" dirty="0"/>
              <a:t>​</a:t>
            </a:r>
            <a:endParaRPr lang="en-US" sz="1700" kern="1200" dirty="0"/>
          </a:p>
        </p:txBody>
      </p:sp>
      <p:sp>
        <p:nvSpPr>
          <p:cNvPr id="15" name="Freeform: Shape 14">
            <a:extLst>
              <a:ext uri="{FF2B5EF4-FFF2-40B4-BE49-F238E27FC236}">
                <a16:creationId xmlns:a16="http://schemas.microsoft.com/office/drawing/2014/main" id="{3680E464-688C-0AB7-A0CC-03AE635953DE}"/>
              </a:ext>
            </a:extLst>
          </p:cNvPr>
          <p:cNvSpPr/>
          <p:nvPr/>
        </p:nvSpPr>
        <p:spPr>
          <a:xfrm>
            <a:off x="8857144"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this isn’t the finished/fixed design – it’s a target, but may change during implementation</a:t>
            </a:r>
            <a:r>
              <a:rPr lang="en-US" sz="1700" b="0" i="0" kern="1200"/>
              <a:t>​</a:t>
            </a:r>
            <a:endParaRPr lang="en-US" sz="1700" kern="1200"/>
          </a:p>
        </p:txBody>
      </p:sp>
      <p:sp>
        <p:nvSpPr>
          <p:cNvPr id="16" name="Freeform: Shape 15">
            <a:extLst>
              <a:ext uri="{FF2B5EF4-FFF2-40B4-BE49-F238E27FC236}">
                <a16:creationId xmlns:a16="http://schemas.microsoft.com/office/drawing/2014/main" id="{088224E8-C24E-8326-7CA9-0B2F84016DFD}"/>
              </a:ext>
            </a:extLst>
          </p:cNvPr>
          <p:cNvSpPr/>
          <p:nvPr/>
        </p:nvSpPr>
        <p:spPr>
          <a:xfrm>
            <a:off x="4895503" y="4802784"/>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consolidate multiple sun models into a Bus Matrix</a:t>
            </a:r>
            <a:endParaRPr lang="en-US" sz="1700" kern="1200" dirty="0"/>
          </a:p>
        </p:txBody>
      </p:sp>
    </p:spTree>
    <p:extLst>
      <p:ext uri="{BB962C8B-B14F-4D97-AF65-F5344CB8AC3E}">
        <p14:creationId xmlns:p14="http://schemas.microsoft.com/office/powerpoint/2010/main" val="42273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80B71-4F1D-7E9C-9274-4AE9C2E42562}"/>
              </a:ext>
            </a:extLst>
          </p:cNvPr>
          <p:cNvSpPr>
            <a:spLocks noGrp="1"/>
          </p:cNvSpPr>
          <p:nvPr>
            <p:ph type="ctrTitle"/>
          </p:nvPr>
        </p:nvSpPr>
        <p:spPr/>
        <p:txBody>
          <a:bodyPr/>
          <a:lstStyle/>
          <a:p>
            <a:r>
              <a:rPr lang="en-GB" dirty="0"/>
              <a:t>BUS MATRIX</a:t>
            </a:r>
          </a:p>
        </p:txBody>
      </p:sp>
      <p:sp>
        <p:nvSpPr>
          <p:cNvPr id="4" name="Subtitle 3">
            <a:extLst>
              <a:ext uri="{FF2B5EF4-FFF2-40B4-BE49-F238E27FC236}">
                <a16:creationId xmlns:a16="http://schemas.microsoft.com/office/drawing/2014/main" id="{E7E29FD3-6CC4-1282-E1BA-8BE7A0F05A95}"/>
              </a:ext>
            </a:extLst>
          </p:cNvPr>
          <p:cNvSpPr>
            <a:spLocks noGrp="1"/>
          </p:cNvSpPr>
          <p:nvPr>
            <p:ph type="subTitle" idx="1"/>
          </p:nvPr>
        </p:nvSpPr>
        <p:spPr/>
        <p:txBody>
          <a:bodyPr/>
          <a:lstStyle/>
          <a:p>
            <a:endParaRPr lang="en-GB"/>
          </a:p>
        </p:txBody>
      </p:sp>
      <p:pic>
        <p:nvPicPr>
          <p:cNvPr id="6" name="Picture 5">
            <a:extLst>
              <a:ext uri="{FF2B5EF4-FFF2-40B4-BE49-F238E27FC236}">
                <a16:creationId xmlns:a16="http://schemas.microsoft.com/office/drawing/2014/main" id="{4ECED7CC-A010-7087-6A47-05327E825921}"/>
              </a:ext>
            </a:extLst>
          </p:cNvPr>
          <p:cNvPicPr>
            <a:picLocks noChangeAspect="1"/>
          </p:cNvPicPr>
          <p:nvPr/>
        </p:nvPicPr>
        <p:blipFill>
          <a:blip r:embed="rId2"/>
          <a:stretch>
            <a:fillRect/>
          </a:stretch>
        </p:blipFill>
        <p:spPr>
          <a:xfrm>
            <a:off x="474203" y="2207535"/>
            <a:ext cx="11109784" cy="2451546"/>
          </a:xfrm>
          <a:prstGeom prst="rect">
            <a:avLst/>
          </a:prstGeom>
        </p:spPr>
      </p:pic>
    </p:spTree>
    <p:extLst>
      <p:ext uri="{BB962C8B-B14F-4D97-AF65-F5344CB8AC3E}">
        <p14:creationId xmlns:p14="http://schemas.microsoft.com/office/powerpoint/2010/main" val="392814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2BCF9-63A8-0891-5BD0-9CEC8DBF7114}"/>
              </a:ext>
            </a:extLst>
          </p:cNvPr>
          <p:cNvSpPr>
            <a:spLocks noGrp="1"/>
          </p:cNvSpPr>
          <p:nvPr>
            <p:ph type="ctrTitle"/>
          </p:nvPr>
        </p:nvSpPr>
        <p:spPr>
          <a:xfrm>
            <a:off x="607540" y="416807"/>
            <a:ext cx="10976920" cy="584775"/>
          </a:xfrm>
        </p:spPr>
        <p:txBody>
          <a:bodyPr anchor="t">
            <a:normAutofit/>
          </a:bodyPr>
          <a:lstStyle/>
          <a:p>
            <a:r>
              <a:rPr lang="en-GB" dirty="0"/>
              <a:t>GAPS</a:t>
            </a:r>
          </a:p>
        </p:txBody>
      </p:sp>
      <p:sp>
        <p:nvSpPr>
          <p:cNvPr id="10" name="Subtitle 3">
            <a:extLst>
              <a:ext uri="{FF2B5EF4-FFF2-40B4-BE49-F238E27FC236}">
                <a16:creationId xmlns:a16="http://schemas.microsoft.com/office/drawing/2014/main" id="{F9BDAADE-6720-71EB-F7FA-4D62553A0BEF}"/>
              </a:ext>
            </a:extLst>
          </p:cNvPr>
          <p:cNvSpPr>
            <a:spLocks noGrp="1"/>
          </p:cNvSpPr>
          <p:nvPr>
            <p:ph type="subTitle" idx="1"/>
          </p:nvPr>
        </p:nvSpPr>
        <p:spPr>
          <a:xfrm>
            <a:off x="607540" y="763106"/>
            <a:ext cx="10976920" cy="427938"/>
          </a:xfrm>
        </p:spPr>
        <p:txBody>
          <a:bodyPr/>
          <a:lstStyle/>
          <a:p>
            <a:r>
              <a:rPr lang="en-US" dirty="0"/>
              <a:t>Other bits you might want to consider…</a:t>
            </a:r>
          </a:p>
        </p:txBody>
      </p:sp>
      <p:sp>
        <p:nvSpPr>
          <p:cNvPr id="7" name="Rectangle: Rounded Corners 6">
            <a:extLst>
              <a:ext uri="{FF2B5EF4-FFF2-40B4-BE49-F238E27FC236}">
                <a16:creationId xmlns:a16="http://schemas.microsoft.com/office/drawing/2014/main" id="{A20DA2CA-F5BF-763B-CB12-804EFCD75D0C}"/>
              </a:ext>
            </a:extLst>
          </p:cNvPr>
          <p:cNvSpPr/>
          <p:nvPr/>
        </p:nvSpPr>
        <p:spPr>
          <a:xfrm>
            <a:off x="608013" y="1957805"/>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Rectangle 7" descr="Circles with Lines">
            <a:extLst>
              <a:ext uri="{FF2B5EF4-FFF2-40B4-BE49-F238E27FC236}">
                <a16:creationId xmlns:a16="http://schemas.microsoft.com/office/drawing/2014/main" id="{3786067D-D89B-E188-13AF-2671DA588E79}"/>
              </a:ext>
            </a:extLst>
          </p:cNvPr>
          <p:cNvSpPr/>
          <p:nvPr/>
        </p:nvSpPr>
        <p:spPr>
          <a:xfrm>
            <a:off x="1044128" y="2339582"/>
            <a:ext cx="792936" cy="79293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D296E30C-D46B-0702-F642-207FC1896649}"/>
              </a:ext>
            </a:extLst>
          </p:cNvPr>
          <p:cNvSpPr/>
          <p:nvPr/>
        </p:nvSpPr>
        <p:spPr>
          <a:xfrm>
            <a:off x="2273179" y="2015199"/>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Assumes one-to-many relationships.</a:t>
            </a:r>
            <a:r>
              <a:rPr lang="en-US" sz="2500" kern="1200"/>
              <a:t>​</a:t>
            </a:r>
          </a:p>
        </p:txBody>
      </p:sp>
      <p:sp>
        <p:nvSpPr>
          <p:cNvPr id="11" name="Freeform: Shape 10">
            <a:extLst>
              <a:ext uri="{FF2B5EF4-FFF2-40B4-BE49-F238E27FC236}">
                <a16:creationId xmlns:a16="http://schemas.microsoft.com/office/drawing/2014/main" id="{33C43131-E807-04EE-9568-7C868E1E454F}"/>
              </a:ext>
            </a:extLst>
          </p:cNvPr>
          <p:cNvSpPr/>
          <p:nvPr/>
        </p:nvSpPr>
        <p:spPr>
          <a:xfrm>
            <a:off x="7212368" y="2015199"/>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Design doesn’t cover things like bridge tables</a:t>
            </a:r>
            <a:r>
              <a:rPr lang="en-US" sz="1800" kern="1200"/>
              <a:t>​</a:t>
            </a:r>
          </a:p>
        </p:txBody>
      </p:sp>
      <p:sp>
        <p:nvSpPr>
          <p:cNvPr id="12" name="Rectangle: Rounded Corners 11">
            <a:extLst>
              <a:ext uri="{FF2B5EF4-FFF2-40B4-BE49-F238E27FC236}">
                <a16:creationId xmlns:a16="http://schemas.microsoft.com/office/drawing/2014/main" id="{8C427C17-6B7B-0116-D387-899CDE2AEC65}"/>
              </a:ext>
            </a:extLst>
          </p:cNvPr>
          <p:cNvSpPr/>
          <p:nvPr/>
        </p:nvSpPr>
        <p:spPr>
          <a:xfrm>
            <a:off x="608013" y="3817327"/>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Rectangle 12" descr="Flowchart">
            <a:extLst>
              <a:ext uri="{FF2B5EF4-FFF2-40B4-BE49-F238E27FC236}">
                <a16:creationId xmlns:a16="http://schemas.microsoft.com/office/drawing/2014/main" id="{600A98F8-27A2-6022-A90E-06F71707A727}"/>
              </a:ext>
            </a:extLst>
          </p:cNvPr>
          <p:cNvSpPr/>
          <p:nvPr/>
        </p:nvSpPr>
        <p:spPr>
          <a:xfrm>
            <a:off x="1044128" y="4141710"/>
            <a:ext cx="792936" cy="79293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4" name="Freeform: Shape 13">
            <a:extLst>
              <a:ext uri="{FF2B5EF4-FFF2-40B4-BE49-F238E27FC236}">
                <a16:creationId xmlns:a16="http://schemas.microsoft.com/office/drawing/2014/main" id="{5680DE41-4465-A6B7-1B6F-CEA3CC45DAB2}"/>
              </a:ext>
            </a:extLst>
          </p:cNvPr>
          <p:cNvSpPr/>
          <p:nvPr/>
        </p:nvSpPr>
        <p:spPr>
          <a:xfrm>
            <a:off x="2273179" y="3817327"/>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Doesn’t cover dimension types.</a:t>
            </a:r>
            <a:r>
              <a:rPr lang="en-US" sz="2500" kern="1200"/>
              <a:t>​</a:t>
            </a:r>
          </a:p>
        </p:txBody>
      </p:sp>
      <p:sp>
        <p:nvSpPr>
          <p:cNvPr id="15" name="Freeform: Shape 14">
            <a:extLst>
              <a:ext uri="{FF2B5EF4-FFF2-40B4-BE49-F238E27FC236}">
                <a16:creationId xmlns:a16="http://schemas.microsoft.com/office/drawing/2014/main" id="{0A075564-8188-0435-3764-BAB516D49B71}"/>
              </a:ext>
            </a:extLst>
          </p:cNvPr>
          <p:cNvSpPr/>
          <p:nvPr/>
        </p:nvSpPr>
        <p:spPr>
          <a:xfrm>
            <a:off x="7212368" y="3817327"/>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This tends to come out during implementation</a:t>
            </a:r>
            <a:endParaRPr lang="en-US" sz="1800" kern="1200"/>
          </a:p>
        </p:txBody>
      </p:sp>
    </p:spTree>
    <p:extLst>
      <p:ext uri="{BB962C8B-B14F-4D97-AF65-F5344CB8AC3E}">
        <p14:creationId xmlns:p14="http://schemas.microsoft.com/office/powerpoint/2010/main" val="11668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animBg="1"/>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a:extLst>
            <a:ext uri="{FF2B5EF4-FFF2-40B4-BE49-F238E27FC236}">
              <a16:creationId xmlns:a16="http://schemas.microsoft.com/office/drawing/2014/main" id="{4384C755-3B1E-F89D-8581-B65394DCB5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3B9702-A976-1935-A7FD-CA94D58FA079}"/>
              </a:ext>
            </a:extLst>
          </p:cNvPr>
          <p:cNvSpPr>
            <a:spLocks noGrp="1"/>
          </p:cNvSpPr>
          <p:nvPr>
            <p:ph type="ctrTitle"/>
          </p:nvPr>
        </p:nvSpPr>
        <p:spPr/>
        <p:txBody>
          <a:bodyPr/>
          <a:lstStyle/>
          <a:p>
            <a:r>
              <a:rPr lang="en-GB" dirty="0">
                <a:solidFill>
                  <a:schemeClr val="bg1"/>
                </a:solidFill>
              </a:rPr>
              <a:t>MAKE IT YOUR OWN!</a:t>
            </a:r>
          </a:p>
        </p:txBody>
      </p:sp>
      <p:sp>
        <p:nvSpPr>
          <p:cNvPr id="4" name="Subtitle 3">
            <a:extLst>
              <a:ext uri="{FF2B5EF4-FFF2-40B4-BE49-F238E27FC236}">
                <a16:creationId xmlns:a16="http://schemas.microsoft.com/office/drawing/2014/main" id="{53F2A546-45E5-76BF-2D10-F500CD6E8179}"/>
              </a:ext>
            </a:extLst>
          </p:cNvPr>
          <p:cNvSpPr>
            <a:spLocks noGrp="1"/>
          </p:cNvSpPr>
          <p:nvPr>
            <p:ph type="subTitle" idx="1"/>
          </p:nvPr>
        </p:nvSpPr>
        <p:spPr/>
        <p:txBody>
          <a:bodyPr/>
          <a:lstStyle/>
          <a:p>
            <a:r>
              <a:rPr lang="en-GB" dirty="0">
                <a:solidFill>
                  <a:schemeClr val="bg1"/>
                </a:solidFill>
              </a:rPr>
              <a:t>Use the bits you like…</a:t>
            </a:r>
          </a:p>
        </p:txBody>
      </p:sp>
      <p:sp>
        <p:nvSpPr>
          <p:cNvPr id="5" name="Oval 4">
            <a:extLst>
              <a:ext uri="{FF2B5EF4-FFF2-40B4-BE49-F238E27FC236}">
                <a16:creationId xmlns:a16="http://schemas.microsoft.com/office/drawing/2014/main" id="{E4CE7094-9F13-6BBD-67B8-54D83EF24443}"/>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26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garment in a classroom&#10;&#10;AI-generated content may be incorrect.">
            <a:extLst>
              <a:ext uri="{FF2B5EF4-FFF2-40B4-BE49-F238E27FC236}">
                <a16:creationId xmlns:a16="http://schemas.microsoft.com/office/drawing/2014/main" id="{1C16ADD8-ACE0-C1D4-A09E-AD35445373A7}"/>
              </a:ext>
            </a:extLst>
          </p:cNvPr>
          <p:cNvPicPr>
            <a:picLocks noGrp="1" noChangeAspect="1"/>
          </p:cNvPicPr>
          <p:nvPr>
            <p:ph sz="quarter" idx="10"/>
          </p:nvPr>
        </p:nvPicPr>
        <p:blipFill>
          <a:blip r:embed="rId2"/>
          <a:stretch>
            <a:fillRect/>
          </a:stretch>
        </p:blipFill>
        <p:spPr>
          <a:xfrm>
            <a:off x="3693319" y="1439863"/>
            <a:ext cx="4805362" cy="4805362"/>
          </a:xfrm>
          <a:effectLst>
            <a:softEdge rad="50800"/>
          </a:effectLst>
        </p:spPr>
      </p:pic>
      <p:sp>
        <p:nvSpPr>
          <p:cNvPr id="3" name="Title 2">
            <a:extLst>
              <a:ext uri="{FF2B5EF4-FFF2-40B4-BE49-F238E27FC236}">
                <a16:creationId xmlns:a16="http://schemas.microsoft.com/office/drawing/2014/main" id="{BEE6F0A8-402E-AE0C-8249-72EC090714AD}"/>
              </a:ext>
            </a:extLst>
          </p:cNvPr>
          <p:cNvSpPr>
            <a:spLocks noGrp="1"/>
          </p:cNvSpPr>
          <p:nvPr>
            <p:ph type="ctrTitle"/>
          </p:nvPr>
        </p:nvSpPr>
        <p:spPr/>
        <p:txBody>
          <a:bodyPr/>
          <a:lstStyle/>
          <a:p>
            <a:r>
              <a:rPr lang="en-GB" dirty="0"/>
              <a:t>QUESTIONS?</a:t>
            </a:r>
          </a:p>
        </p:txBody>
      </p:sp>
      <p:sp>
        <p:nvSpPr>
          <p:cNvPr id="4" name="Subtitle 3">
            <a:extLst>
              <a:ext uri="{FF2B5EF4-FFF2-40B4-BE49-F238E27FC236}">
                <a16:creationId xmlns:a16="http://schemas.microsoft.com/office/drawing/2014/main" id="{451AA91E-EAC9-1ECD-D58D-15E6DCB32DD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1845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FF39F-C383-BE16-57FB-2245851EF9A5}"/>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1CB582C-2025-9321-E9F9-E08E2AEAC7B4}"/>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solidFill>
                  <a:schemeClr val="bg1"/>
                </a:solidFill>
                <a:latin typeface="DM Sans" pitchFamily="2" charset="0"/>
              </a:rPr>
              <a:t>How to collaboratively design your star schema with end users</a:t>
            </a:r>
          </a:p>
        </p:txBody>
      </p:sp>
      <p:sp>
        <p:nvSpPr>
          <p:cNvPr id="3" name="Title 2">
            <a:extLst>
              <a:ext uri="{FF2B5EF4-FFF2-40B4-BE49-F238E27FC236}">
                <a16:creationId xmlns:a16="http://schemas.microsoft.com/office/drawing/2014/main" id="{F507E17D-FC7D-FB50-7A02-8160BBD4BEB9}"/>
              </a:ext>
            </a:extLst>
          </p:cNvPr>
          <p:cNvSpPr>
            <a:spLocks noGrp="1"/>
          </p:cNvSpPr>
          <p:nvPr>
            <p:ph type="ctrTitle"/>
          </p:nvPr>
        </p:nvSpPr>
        <p:spPr/>
        <p:txBody>
          <a:bodyPr/>
          <a:lstStyle/>
          <a:p>
            <a:r>
              <a:rPr lang="en-GB" sz="6000" dirty="0"/>
              <a:t>Data modelling for super stars</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1721310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370B-20D5-D7AC-5841-1F5590227D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0E19E4-305C-EF35-0F01-6D691549D370}"/>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83D01318-C962-B2F4-6ABF-56734AA4BD9A}"/>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TextBox 1">
            <a:extLst>
              <a:ext uri="{FF2B5EF4-FFF2-40B4-BE49-F238E27FC236}">
                <a16:creationId xmlns:a16="http://schemas.microsoft.com/office/drawing/2014/main" id="{322D159A-82B0-0F5A-FBAA-B1F2795DB294}"/>
              </a:ext>
            </a:extLst>
          </p:cNvPr>
          <p:cNvGraphicFramePr/>
          <p:nvPr>
            <p:extLst>
              <p:ext uri="{D42A27DB-BD31-4B8C-83A1-F6EECF244321}">
                <p14:modId xmlns:p14="http://schemas.microsoft.com/office/powerpoint/2010/main" val="1312662805"/>
              </p:ext>
            </p:extLst>
          </p:nvPr>
        </p:nvGraphicFramePr>
        <p:xfrm>
          <a:off x="4700358" y="435428"/>
          <a:ext cx="7341303" cy="5755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F49C-CE0C-E781-5301-E0BE90C8C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95658B-5CAE-05D2-5712-AAEA3A109659}"/>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7B7AA22C-2B5F-9E9B-8F81-F9B1AFE12138}"/>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with a star in the middle&#10;&#10;AI-generated content may be incorrect.">
            <a:extLst>
              <a:ext uri="{FF2B5EF4-FFF2-40B4-BE49-F238E27FC236}">
                <a16:creationId xmlns:a16="http://schemas.microsoft.com/office/drawing/2014/main" id="{F998D464-B144-526E-2EB8-0127E289D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644" y="544264"/>
            <a:ext cx="5415148" cy="5415148"/>
          </a:xfrm>
          <a:prstGeom prst="rect">
            <a:avLst/>
          </a:prstGeom>
        </p:spPr>
      </p:pic>
    </p:spTree>
    <p:extLst>
      <p:ext uri="{BB962C8B-B14F-4D97-AF65-F5344CB8AC3E}">
        <p14:creationId xmlns:p14="http://schemas.microsoft.com/office/powerpoint/2010/main" val="358713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5F0564-3035-1CC2-C608-28C1FD47B948}"/>
              </a:ext>
            </a:extLst>
          </p:cNvPr>
          <p:cNvSpPr>
            <a:spLocks noGrp="1"/>
          </p:cNvSpPr>
          <p:nvPr>
            <p:ph type="ctrTitle"/>
          </p:nvPr>
        </p:nvSpPr>
        <p:spPr>
          <a:xfrm>
            <a:off x="668647" y="3078523"/>
            <a:ext cx="8127692" cy="700954"/>
          </a:xfrm>
        </p:spPr>
        <p:txBody>
          <a:bodyPr/>
          <a:lstStyle/>
          <a:p>
            <a:r>
              <a:rPr lang="en-GB" sz="6600" dirty="0"/>
              <a:t>WHY is this important?</a:t>
            </a:r>
          </a:p>
        </p:txBody>
      </p:sp>
      <p:pic>
        <p:nvPicPr>
          <p:cNvPr id="14" name="Picture Placeholder 13" descr="A toy figure with a skull in a purple robe&#10;&#10;Description automatically generated">
            <a:extLst>
              <a:ext uri="{FF2B5EF4-FFF2-40B4-BE49-F238E27FC236}">
                <a16:creationId xmlns:a16="http://schemas.microsoft.com/office/drawing/2014/main" id="{6F65C4D2-D494-CC6A-B0FE-0D0AC5D42DB2}"/>
              </a:ext>
            </a:extLst>
          </p:cNvPr>
          <p:cNvPicPr>
            <a:picLocks noGrp="1" noChangeAspect="1"/>
          </p:cNvPicPr>
          <p:nvPr>
            <p:ph type="pic" sz="quarter" idx="10"/>
          </p:nvPr>
        </p:nvPicPr>
        <p:blipFill>
          <a:blip r:embed="rId3"/>
          <a:srcRect l="20" r="20"/>
          <a:stretch>
            <a:fillRect/>
          </a:stretch>
        </p:blipFill>
        <p:spPr/>
      </p:pic>
    </p:spTree>
    <p:extLst>
      <p:ext uri="{BB962C8B-B14F-4D97-AF65-F5344CB8AC3E}">
        <p14:creationId xmlns:p14="http://schemas.microsoft.com/office/powerpoint/2010/main" val="32501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FD977-CAC8-A1D0-8759-CDD7AA7C6452}"/>
              </a:ext>
            </a:extLst>
          </p:cNvPr>
          <p:cNvSpPr>
            <a:spLocks noGrp="1"/>
          </p:cNvSpPr>
          <p:nvPr>
            <p:ph type="ctrTitle"/>
          </p:nvPr>
        </p:nvSpPr>
        <p:spPr>
          <a:xfrm>
            <a:off x="607540" y="412138"/>
            <a:ext cx="10976920" cy="584775"/>
          </a:xfrm>
        </p:spPr>
        <p:txBody>
          <a:bodyPr/>
          <a:lstStyle/>
          <a:p>
            <a:r>
              <a:rPr lang="en-GB" dirty="0">
                <a:solidFill>
                  <a:schemeClr val="accent2"/>
                </a:solidFill>
              </a:rPr>
              <a:t>ANYONE FAMILIAR WITH THIS?</a:t>
            </a:r>
          </a:p>
        </p:txBody>
      </p:sp>
      <p:pic>
        <p:nvPicPr>
          <p:cNvPr id="1026" name="Picture 2" descr="No alt text provided for this image">
            <a:extLst>
              <a:ext uri="{FF2B5EF4-FFF2-40B4-BE49-F238E27FC236}">
                <a16:creationId xmlns:a16="http://schemas.microsoft.com/office/drawing/2014/main" id="{1D7DB3EA-4A5F-8AFF-25AF-A2E3607A3B68}"/>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824565" y="1026319"/>
            <a:ext cx="8542865" cy="48053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C5E0A1-178E-E0AE-70A8-A3CCB9C047E0}"/>
              </a:ext>
            </a:extLst>
          </p:cNvPr>
          <p:cNvSpPr txBox="1"/>
          <p:nvPr/>
        </p:nvSpPr>
        <p:spPr>
          <a:xfrm>
            <a:off x="1189170" y="5831681"/>
            <a:ext cx="9813657" cy="461665"/>
          </a:xfrm>
          <a:prstGeom prst="rect">
            <a:avLst/>
          </a:prstGeom>
          <a:noFill/>
        </p:spPr>
        <p:txBody>
          <a:bodyPr wrap="square">
            <a:spAutoFit/>
          </a:bodyPr>
          <a:lstStyle/>
          <a:p>
            <a:r>
              <a:rPr lang="en-GB" sz="1200" dirty="0"/>
              <a:t>Source:</a:t>
            </a:r>
            <a:endParaRPr lang="en-GB" sz="1200" dirty="0">
              <a:hlinkClick r:id="rId4"/>
            </a:endParaRPr>
          </a:p>
          <a:p>
            <a:r>
              <a:rPr lang="en-GB" sz="1200" dirty="0">
                <a:hlinkClick r:id="rId4"/>
              </a:rPr>
              <a:t>https://www.linkedin.com/posts/shagility_i-have-just-opened-up-the-feb-and-march-cohort-activity-7290207197400047616-G6cO/</a:t>
            </a:r>
            <a:endParaRPr lang="en-GB" sz="1200" dirty="0"/>
          </a:p>
        </p:txBody>
      </p:sp>
    </p:spTree>
    <p:extLst>
      <p:ext uri="{BB962C8B-B14F-4D97-AF65-F5344CB8AC3E}">
        <p14:creationId xmlns:p14="http://schemas.microsoft.com/office/powerpoint/2010/main" val="5883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BF7332-0C44-CC20-1E44-AF90E831A360}"/>
              </a:ext>
            </a:extLst>
          </p:cNvPr>
          <p:cNvSpPr>
            <a:spLocks noGrp="1"/>
          </p:cNvSpPr>
          <p:nvPr>
            <p:ph type="ctrTitle"/>
          </p:nvPr>
        </p:nvSpPr>
        <p:spPr/>
        <p:txBody>
          <a:bodyPr/>
          <a:lstStyle/>
          <a:p>
            <a:r>
              <a:rPr lang="en-GB" dirty="0"/>
              <a:t>SHOULD DATA PROFESSIONALS TAKE A LOOK AT THEMSELVES?</a:t>
            </a:r>
          </a:p>
        </p:txBody>
      </p:sp>
      <p:pic>
        <p:nvPicPr>
          <p:cNvPr id="1026" name="Picture 2" descr="Image preview">
            <a:extLst>
              <a:ext uri="{FF2B5EF4-FFF2-40B4-BE49-F238E27FC236}">
                <a16:creationId xmlns:a16="http://schemas.microsoft.com/office/drawing/2014/main" id="{29045C55-0B7D-3445-53A5-3B1DC8EAF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805" y="1001582"/>
            <a:ext cx="4094389" cy="53145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5B8578-42B0-4677-032C-9E870228C977}"/>
              </a:ext>
            </a:extLst>
          </p:cNvPr>
          <p:cNvSpPr txBox="1"/>
          <p:nvPr/>
        </p:nvSpPr>
        <p:spPr>
          <a:xfrm>
            <a:off x="8850775" y="5075767"/>
            <a:ext cx="3048866" cy="1015663"/>
          </a:xfrm>
          <a:prstGeom prst="rect">
            <a:avLst/>
          </a:prstGeom>
          <a:noFill/>
        </p:spPr>
        <p:txBody>
          <a:bodyPr wrap="square">
            <a:spAutoFit/>
          </a:bodyPr>
          <a:lstStyle/>
          <a:p>
            <a:r>
              <a:rPr lang="en-GB" sz="1200" dirty="0"/>
              <a:t>Source: </a:t>
            </a:r>
            <a:r>
              <a:rPr lang="en-GB" sz="1200" dirty="0">
                <a:hlinkClick r:id="rId3"/>
              </a:rPr>
              <a:t>https://www.linkedin.com/posts/seattle-data-guy_theres-always-been-a-lot-of-talk-about-the-activity-7298867485380907009-hCpJ/</a:t>
            </a:r>
            <a:endParaRPr lang="en-GB" sz="1200" dirty="0"/>
          </a:p>
        </p:txBody>
      </p:sp>
    </p:spTree>
    <p:extLst>
      <p:ext uri="{BB962C8B-B14F-4D97-AF65-F5344CB8AC3E}">
        <p14:creationId xmlns:p14="http://schemas.microsoft.com/office/powerpoint/2010/main" val="361567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artoon character with a skull in a hood&#10;&#10;Description automatically generated">
            <a:extLst>
              <a:ext uri="{FF2B5EF4-FFF2-40B4-BE49-F238E27FC236}">
                <a16:creationId xmlns:a16="http://schemas.microsoft.com/office/drawing/2014/main" id="{81E1813F-8FC8-CD48-BA4F-FEA2E1950836}"/>
              </a:ext>
            </a:extLst>
          </p:cNvPr>
          <p:cNvPicPr>
            <a:picLocks noGrp="1" noChangeAspect="1"/>
          </p:cNvPicPr>
          <p:nvPr>
            <p:ph sz="quarter" idx="10"/>
          </p:nvPr>
        </p:nvPicPr>
        <p:blipFill>
          <a:blip r:embed="rId3"/>
          <a:stretch>
            <a:fillRect/>
          </a:stretch>
        </p:blipFill>
        <p:spPr>
          <a:xfrm>
            <a:off x="3770819" y="1586820"/>
            <a:ext cx="4650362" cy="4650362"/>
          </a:xfrm>
        </p:spPr>
      </p:pic>
      <p:sp>
        <p:nvSpPr>
          <p:cNvPr id="5" name="Title 4">
            <a:extLst>
              <a:ext uri="{FF2B5EF4-FFF2-40B4-BE49-F238E27FC236}">
                <a16:creationId xmlns:a16="http://schemas.microsoft.com/office/drawing/2014/main" id="{082E91C5-8962-9B98-7702-636644F7A29F}"/>
              </a:ext>
            </a:extLst>
          </p:cNvPr>
          <p:cNvSpPr>
            <a:spLocks noGrp="1"/>
          </p:cNvSpPr>
          <p:nvPr>
            <p:ph type="ctrTitle"/>
          </p:nvPr>
        </p:nvSpPr>
        <p:spPr/>
        <p:txBody>
          <a:bodyPr/>
          <a:lstStyle/>
          <a:p>
            <a:r>
              <a:rPr lang="en-GB" dirty="0">
                <a:solidFill>
                  <a:schemeClr val="accent2"/>
                </a:solidFill>
              </a:rPr>
              <a:t>EVERYONE GETTING FRUSTRATED…</a:t>
            </a:r>
          </a:p>
        </p:txBody>
      </p:sp>
      <p:sp>
        <p:nvSpPr>
          <p:cNvPr id="6" name="Subtitle 5">
            <a:extLst>
              <a:ext uri="{FF2B5EF4-FFF2-40B4-BE49-F238E27FC236}">
                <a16:creationId xmlns:a16="http://schemas.microsoft.com/office/drawing/2014/main" id="{36A2009A-8C22-8D5B-556F-DB7B073400F0}"/>
              </a:ext>
            </a:extLst>
          </p:cNvPr>
          <p:cNvSpPr>
            <a:spLocks noGrp="1"/>
          </p:cNvSpPr>
          <p:nvPr>
            <p:ph type="subTitle" idx="1"/>
          </p:nvPr>
        </p:nvSpPr>
        <p:spPr>
          <a:xfrm>
            <a:off x="607540" y="143893"/>
            <a:ext cx="10976920" cy="427938"/>
          </a:xfrm>
        </p:spPr>
        <p:txBody>
          <a:bodyPr/>
          <a:lstStyle/>
          <a:p>
            <a:r>
              <a:rPr lang="en-GB" dirty="0"/>
              <a:t>Friction leads to</a:t>
            </a:r>
          </a:p>
        </p:txBody>
      </p:sp>
    </p:spTree>
    <p:extLst>
      <p:ext uri="{BB962C8B-B14F-4D97-AF65-F5344CB8AC3E}">
        <p14:creationId xmlns:p14="http://schemas.microsoft.com/office/powerpoint/2010/main" val="27262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DCF27-258B-1F61-D8F3-4DF3A22B16B4}"/>
              </a:ext>
            </a:extLst>
          </p:cNvPr>
          <p:cNvSpPr>
            <a:spLocks noGrp="1"/>
          </p:cNvSpPr>
          <p:nvPr>
            <p:ph type="ctrTitle"/>
          </p:nvPr>
        </p:nvSpPr>
        <p:spPr>
          <a:xfrm>
            <a:off x="607540" y="580097"/>
            <a:ext cx="10976920" cy="584775"/>
          </a:xfrm>
        </p:spPr>
        <p:txBody>
          <a:bodyPr/>
          <a:lstStyle/>
          <a:p>
            <a:r>
              <a:rPr lang="en-GB" dirty="0">
                <a:solidFill>
                  <a:schemeClr val="bg1"/>
                </a:solidFill>
              </a:rPr>
              <a:t>A DATA MODELLING SUPERHERO!</a:t>
            </a:r>
          </a:p>
        </p:txBody>
      </p:sp>
      <p:sp>
        <p:nvSpPr>
          <p:cNvPr id="4" name="Subtitle 3">
            <a:extLst>
              <a:ext uri="{FF2B5EF4-FFF2-40B4-BE49-F238E27FC236}">
                <a16:creationId xmlns:a16="http://schemas.microsoft.com/office/drawing/2014/main" id="{1A35BB41-8B7D-8840-54E9-76AF59B0E309}"/>
              </a:ext>
            </a:extLst>
          </p:cNvPr>
          <p:cNvSpPr>
            <a:spLocks noGrp="1"/>
          </p:cNvSpPr>
          <p:nvPr>
            <p:ph type="subTitle" idx="1"/>
          </p:nvPr>
        </p:nvSpPr>
        <p:spPr>
          <a:xfrm>
            <a:off x="607540" y="251469"/>
            <a:ext cx="10976920" cy="427938"/>
          </a:xfrm>
        </p:spPr>
        <p:txBody>
          <a:bodyPr/>
          <a:lstStyle/>
          <a:p>
            <a:r>
              <a:rPr lang="en-GB" dirty="0">
                <a:solidFill>
                  <a:schemeClr val="bg1"/>
                </a:solidFill>
              </a:rPr>
              <a:t>You can become</a:t>
            </a:r>
          </a:p>
        </p:txBody>
      </p:sp>
      <p:sp>
        <p:nvSpPr>
          <p:cNvPr id="5" name="Oval 4">
            <a:extLst>
              <a:ext uri="{FF2B5EF4-FFF2-40B4-BE49-F238E27FC236}">
                <a16:creationId xmlns:a16="http://schemas.microsoft.com/office/drawing/2014/main" id="{7A7E136E-44D1-6848-9915-AB1B112D9E29}"/>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19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eyskull">
      <a:dk1>
        <a:sysClr val="windowText" lastClr="000000"/>
      </a:dk1>
      <a:lt1>
        <a:sysClr val="window" lastClr="FFFFFF"/>
      </a:lt1>
      <a:dk2>
        <a:srgbClr val="0E2841"/>
      </a:dk2>
      <a:lt2>
        <a:srgbClr val="E8E8E8"/>
      </a:lt2>
      <a:accent1>
        <a:srgbClr val="5F00C5"/>
      </a:accent1>
      <a:accent2>
        <a:srgbClr val="636363"/>
      </a:accent2>
      <a:accent3>
        <a:srgbClr val="D3D3D3"/>
      </a:accent3>
      <a:accent4>
        <a:srgbClr val="000000"/>
      </a:accent4>
      <a:accent5>
        <a:srgbClr val="F2C811"/>
      </a:accent5>
      <a:accent6>
        <a:srgbClr val="117865"/>
      </a:accent6>
      <a:hlink>
        <a:srgbClr val="467886"/>
      </a:hlink>
      <a:folHlink>
        <a:srgbClr val="96607D"/>
      </a:folHlink>
    </a:clrScheme>
    <a:fontScheme name="Custom 9">
      <a:majorFont>
        <a:latin typeface="American Captain"/>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pct25">
          <a:fgClr>
            <a:schemeClr val="accent1"/>
          </a:fgClr>
          <a:bgClr>
            <a:schemeClr val="bg1"/>
          </a:bgClr>
        </a:patt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5FF48830-0BB3-4484-A3D2-6DD16B823632}">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0F0F0&quot;"/>
    <we:property name="bookmark" value="&quot;H4sIAAAAAAAAA+VYS1PjOBD+Kylf5pLdkp34xQkS2KqpApYhM2xNTXGQrXbQjGJ5ZRmSofLftyU7EPIggQlZtpYDWOpW6+uvW90S9w7jZSHo5JyOwDlwelL+GFH1o+U6bSev58IoJJR0Mz9NWBywoOPHEUplobnMS+fg3tFUDUFf8bKiwhjCyW/XbYcKcUGHZpRRUULbKUCVMqeC/4RaGUVaVTBtOzAuhFTUmBxoqsGYvUV1HCME9/cO7khTzW9hAKmuZ0O3S7uB70UuRGGS+sSNCKplXGhcaSwkk5NxoRDN/cwZL4AkJhFLwSd+FEVdkvq4Rk8KI70EQc0exwbBzJIxdDWD4rWdP5QcWZMNZylqnuSa6wkO+lRAzqjCuc/WJpkiE3/dgAK7pi9zxmv8904P9B2A/TQ4oSwbQV+KarRifiArlcIlZI8DC2CKDF4oifw+AdGyfhjhqbwD1ZNVzsxKMz0o6IoNjOSIsWXBubzDP8bU0QjNaOfgNxdd5CP4knMcdYxoYfilKPa9Kf5c19n0UjaXI7iR1Bt511eAI4Tu2n3LOjdt7q3MTpPVNvMxDzTleZOnWRajWtdNMCkDcEnsxoGdX5nKTbL2ceehVDylwvlFl29onoNY8riebtk8X3SYTNsPSI7YLc1TnF2EcQa0rBRsi+Ow0S8XkQyQ+7J1CbeQV6ugWO55PhRNXXnkuT6EDpN5pdEfpU3lSr5jnAyruEwqhkk6scQeczUrLnjOT/biiikPdWFDpe9z+dOEd9KUjd3H83pq5IRkEQu9LGGe73Yin7meTdNn6dQw1okcP+XSWEuJRyDOIPHwK2YhiQN3YyJ/lsX51tW2rJK/K0BaFgM0mAnw+9Ps4zlLxXzdRppYleq5st1+UDycV3wM7JMKPwCBPGwfq4fiXSxGqUHSOqWJCWF7hiLjIJhj9vpzpyn7gORwm1TFWGGxIzbYtfveHFMbKF3fCT8u8FW+AZMWPk0ErDfxkFw76SQzAjbAWl9Xd1fhN0CZ1ZrWMZSp4vZm9z6Q4alO3x24nqI5+w+0xT1SckbzKsM+hjDVaxq0NgfzZPz+urNRSLIo8CkEERCXsE7guUF3fVdrXhqQpgwoiUPShdANvTAIyONL42lAtmt9er66mmtv62OuQQg+BEyzvdXZpdhbKBeguGR1lb2iorKPQLR9ytGzOuB2GvU/9L9+sIprxBe1+HoHJXiZpWex7+MAbXxffAX8dYbvg5v3UF3M06r1qaK1+itOtsBXzktu3u7i2X5Let/k9v0iBPUt3EtYHLpJ0CVRTFxIu75H9/gA3PX14F/vfBuzMhVVicwC61H1v3kXvi7M1/YyPJ3nxxmBGlqfZaXLgqZwQfO63RS1XQ5WD6OPVyVgzbdtcStKvv3/oGM3wSjx5o6+zYIG3j9VoIrRyBQAAA==&quot;"/>
    <we:property name="creatorSessionId" value="&quot;a8b8e6c9-e0a6-4c62-bed3-e5e8bed5b5df&quot;"/>
    <we:property name="creatorTenantId" value="&quot;0c72ee5e-a060-49a8-8204-9078edfc09e0&quot;"/>
    <we:property name="creatorUserId" value="&quot;1003200130F7BDA5&quot;"/>
    <we:property name="datasetId" value="&quot;8f199a9f-3072-4c17-a5af-b4a40089785d&quot;"/>
    <we:property name="embedUrl" value="&quot;/reportEmbed?reportId=20032440-56de-432f-aa66-03324e6013a0&amp;groupId=780f91f4-057a-485f-9329-5f2c30769f0b&amp;w=2&amp;config=eyJjbHVzdGVyVXJsIjoiaHR0cHM6Ly9XQUJJLVVLLVNPVVRILUItUFJJTUFSWS1yZWRpcmVjdC5hbmFseXNpcy53aW5kb3dzLm5ldCIsImVtYmVkRmVhdHVyZXMiOnsidXNhZ2VNZXRyaWNzVk5leHQiOnRydWV9fQ%3D%3D&amp;disableSensitivityBanner=true&quot;"/>
    <we:property name="initialStateBookmark" value="&quot;H4sIAAAAAAAAA+VYbU/jOBD+K1W+7JfeyQlNmvCJUnrSail06S6n1QmtnHhSvOvGOccBeqj//cZOCqUvtLCl4nR8AHs8Hj/z4mcc7h3Gi1zQyRkdg3PoHEv5c0zVz4brNJ2slp2ff+p3Lj59P+v0eyiWueYyK5zDe0dTNQJ9yYuSCmMBhX9dNR0qxICOzCylooCmk4MqZEYF/wcqZVzSqoRp04G7XEhFjcmhphqM2RtUxzme7f5+gCfSRPMbGEKiK2nbbdFW4HuhC2E7TnzihgTVUi407jQW4knvLleI5n7mhRdAHJGQJeATPwzDFkl83KMnuVm9AEHNGScGwcySMXQ5g+I1nT+UHFuTdbAS1OxlmusJTrpUQMaoQtkXa5NMMRJ/XoMCu6crM8Yr/PfOMehbADs0OKEo6oWuFOV4hXwoS5XABaSPEwtgihEcKInxfQKiYf0wi6fyFtSxLDNmdhrxMKcrDjArHcaWF87kLf4xpjpjNKOdw99cdJGP4WvGcXZglhamX/N834fiz1VVTS+N5nIGNwb1Wt52FeAMobv23KKqTVt7K6vTVLWtfKwDTXlW16kXs6jtxkGLhBFxIWn5HjXy1aVcF2sXTx5JxRMqnF9zGb1kZaIXPa7FjfqgSeMEikRxe++XAkCmzQdkHXZDswSli7D6QItSwba4jmr9YhHZEHNRNC7gBrJyORekygXPRqLmmce4V5fSSURZYGSBHVPVvaZKG0KLf2D6TLBxt1QMa3di433C1Yxz8Pr39uKRYY2K71Dpx1xZzZJRs8nbp/lqavTjNAx8CkEIxCXsIPDcoLW+QmuyhSRhQEnUJi1ou22vHQTkkWyf1u92XKvnudbc/MbHTIMQfARYcFuR7seFeBXbR/KBcZdiaKEMQHHJHJu7SypK2wfR9ilHz6oitGLU/9D99sEqrlkeVMtXO+Cz5Sg9i339rd4d32yk2G+Av/pIkdfvgWdMd2l8Lmml/gq2EUj0L2EZd5Fl3jK8b8E0L0NQMUxCPAJRCrGHo4i1SRS4G3vgF5mfbU0eRRn/XQI6tBje4WwBx59ng+cs5fM0NKPVR/JpPigezSs+ltkTnhqCwKi/goXydUx+SmMQDq7VKFIOAu82nnW+07b2gORom3aGucLSJjbZlfveXKQ2hPRt+XxTJC18GgtYb+KhuHbyCN3Qqmew9kHWu34c7g0Z3urk3YE7VjRjDVvz76CzrX9B7zEkfZqVKXYghKle0121uZi9u/f3gjcKhKQha3tpzDzfPQh95nr2K/B5j+BOx3LBI2MtTSP8nGy5sU/8AFwSuVGwx+9EfMNkWU088129Ev8HqnpjLTGZlfp/80G4XT6vbEebzsfDGYMaWR9lqYucJjCgWdWb88oOB6uHaUa+A1aP7RNtxfeO/f+gYw/BdPC60W6zoYb3L6KKGJ/BFAAA&quot;"/>
    <we:property name="isFiltersActionButtonVisible" value="false"/>
    <we:property name="isVisualContainerHeaderHidden" value="false"/>
    <we:property name="pageDisplayName" value="&quot;User Models&quot;"/>
    <we:property name="pageName" value="&quot;714a465281e87bc50180&quot;"/>
    <we:property name="pptInsertionSessionID" value="&quot;D34F4735-253F-416C-A9CC-08BAD119DE1D&quot;"/>
    <we:property name="reportEmbeddedTime" value="&quot;2025-02-02T15:42:22.076Z&quot;"/>
    <we:property name="reportName" value="&quot;User Models&quot;"/>
    <we:property name="reportState" value="&quot;CONNECTED&quot;"/>
    <we:property name="reportUrl" value="&quot;/groups/780f91f4-057a-485f-9329-5f2c30769f0b/reports/20032440-56de-432f-aa66-03324e6013a0/714a465281e87bc50180&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1295</TotalTime>
  <Words>905</Words>
  <Application>Microsoft Office PowerPoint</Application>
  <PresentationFormat>Widescreen</PresentationFormat>
  <Paragraphs>151</Paragraphs>
  <Slides>41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American Captain</vt:lpstr>
      <vt:lpstr>Aptos</vt:lpstr>
      <vt:lpstr>Arial</vt:lpstr>
      <vt:lpstr>Arial Black</vt:lpstr>
      <vt:lpstr>Calibri</vt:lpstr>
      <vt:lpstr>DM Sans</vt:lpstr>
      <vt:lpstr>DM Sans SemiBold</vt:lpstr>
      <vt:lpstr>Open Sans</vt:lpstr>
      <vt:lpstr>Office Theme</vt:lpstr>
      <vt:lpstr>Data modelling for super stars</vt:lpstr>
      <vt:lpstr>ABOUT JOHNNY (He/HIM)</vt:lpstr>
      <vt:lpstr>ABOUT JOHNNY (He/HIM)</vt:lpstr>
      <vt:lpstr>Data modelling for super stars</vt:lpstr>
      <vt:lpstr>WHY is this important?</vt:lpstr>
      <vt:lpstr>ANYONE FAMILIAR WITH THIS?</vt:lpstr>
      <vt:lpstr>SHOULD DATA PROFESSIONALS TAKE A LOOK AT THEMSELVES?</vt:lpstr>
      <vt:lpstr>EVERYONE GETTING FRUSTRATED…</vt:lpstr>
      <vt:lpstr>A DATA MODELLING SUPERHERO!</vt:lpstr>
      <vt:lpstr>IS STAR SCHEMA STILL RELEVANT?</vt:lpstr>
      <vt:lpstr>PowerPoint Presentation</vt:lpstr>
      <vt:lpstr>PowerPoint Presentation</vt:lpstr>
      <vt:lpstr>What is a star schema?</vt:lpstr>
      <vt:lpstr>Different personas</vt:lpstr>
      <vt:lpstr>COLLABORATIVE DATA MODELLING</vt:lpstr>
      <vt:lpstr>DATA MODELLING TOOLS &amp; TECHNIQUES</vt:lpstr>
      <vt:lpstr>BEAM*</vt:lpstr>
      <vt:lpstr>Sun modelling</vt:lpstr>
      <vt:lpstr>TYPES OF DATA MODEL</vt:lpstr>
      <vt:lpstr>PowerPoint Presentation</vt:lpstr>
      <vt:lpstr>LOGICAL MODEL</vt:lpstr>
      <vt:lpstr>CONCEPTUAL MODEL</vt:lpstr>
      <vt:lpstr>HOSTING A WORKSHOP</vt:lpstr>
      <vt:lpstr>DECIDE ON A FORMAT</vt:lpstr>
      <vt:lpstr>INTRODUCING ELLIE</vt:lpstr>
      <vt:lpstr>INVITE THE RIGHT PEOPLE</vt:lpstr>
      <vt:lpstr>The 3 Ds</vt:lpstr>
      <vt:lpstr>DISCOVER AN EVENT</vt:lpstr>
      <vt:lpstr>DESCRIBE AN EVENT</vt:lpstr>
      <vt:lpstr>PowerPoint Presentation</vt:lpstr>
      <vt:lpstr>The 7 Ws</vt:lpstr>
      <vt:lpstr>DOCUMENT AN EVENT</vt:lpstr>
      <vt:lpstr>PowerPoint Presentation</vt:lpstr>
      <vt:lpstr>PowerPoint Presentation</vt:lpstr>
      <vt:lpstr>TIPS AND ADVICE</vt:lpstr>
      <vt:lpstr>BUS MATRIX</vt:lpstr>
      <vt:lpstr>GAPS</vt:lpstr>
      <vt:lpstr>MAKE IT YOUR OWN!</vt:lpstr>
      <vt:lpstr>QUESTIONS?</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ahsan raja</dc:creator>
  <cp:lastModifiedBy>Johnny</cp:lastModifiedBy>
  <cp:revision>18</cp:revision>
  <dcterms:created xsi:type="dcterms:W3CDTF">2025-01-30T13:43:17Z</dcterms:created>
  <dcterms:modified xsi:type="dcterms:W3CDTF">2025-02-23T10:12:46Z</dcterms:modified>
</cp:coreProperties>
</file>